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88" r:id="rId2"/>
    <p:sldId id="291" r:id="rId3"/>
    <p:sldId id="305" r:id="rId4"/>
    <p:sldId id="306" r:id="rId5"/>
    <p:sldId id="307" r:id="rId6"/>
    <p:sldId id="294" r:id="rId7"/>
    <p:sldId id="296" r:id="rId8"/>
    <p:sldId id="302" r:id="rId9"/>
    <p:sldId id="308" r:id="rId10"/>
    <p:sldId id="309" r:id="rId11"/>
    <p:sldId id="295" r:id="rId12"/>
    <p:sldId id="297" r:id="rId13"/>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77E"/>
    <a:srgbClr val="FFFFFF"/>
    <a:srgbClr val="FF7BA9"/>
    <a:srgbClr val="8AEA91"/>
    <a:srgbClr val="FFBED8"/>
    <a:srgbClr val="C1F4C5"/>
    <a:srgbClr val="66C18C"/>
    <a:srgbClr val="FFAF79"/>
    <a:srgbClr val="65C18C"/>
    <a:srgbClr val="3C94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68" d="100"/>
          <a:sy n="68" d="100"/>
        </p:scale>
        <p:origin x="924" y="78"/>
      </p:cViewPr>
      <p:guideLst>
        <p:guide orient="horz" pos="2160"/>
        <p:guide pos="3840"/>
      </p:guideLst>
    </p:cSldViewPr>
  </p:slideViewPr>
  <p:notesTextViewPr>
    <p:cViewPr>
      <p:scale>
        <a:sx n="1" d="1"/>
        <a:sy n="1" d="1"/>
      </p:scale>
      <p:origin x="0" y="0"/>
    </p:cViewPr>
  </p:notesTextViewPr>
  <p:notesViewPr>
    <p:cSldViewPr snapToGrid="0">
      <p:cViewPr varScale="1">
        <p:scale>
          <a:sx n="62" d="100"/>
          <a:sy n="62" d="100"/>
        </p:scale>
        <p:origin x="3154"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86FCAC2-79B8-F76C-C114-7A92FFBFF40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C84968A-BBE1-7A50-BCF1-1A873448CFD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AB8D941-2F67-4B6F-8FC7-5C5723F56C65}" type="datetimeFigureOut">
              <a:rPr lang="en-US" smtClean="0"/>
              <a:t>12/19/2022</a:t>
            </a:fld>
            <a:endParaRPr lang="en-US"/>
          </a:p>
        </p:txBody>
      </p:sp>
      <p:sp>
        <p:nvSpPr>
          <p:cNvPr id="4" name="Footer Placeholder 3">
            <a:extLst>
              <a:ext uri="{FF2B5EF4-FFF2-40B4-BE49-F238E27FC236}">
                <a16:creationId xmlns:a16="http://schemas.microsoft.com/office/drawing/2014/main" id="{7925DFA7-337F-D12D-0A14-19C6D7EFF35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5D6E4CA-2FB7-3784-BA63-FC6772A80B9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3BD0B2-A904-4054-88B3-2408C4468829}" type="slidenum">
              <a:rPr lang="en-US" smtClean="0"/>
              <a:t>‹#›</a:t>
            </a:fld>
            <a:endParaRPr lang="en-US"/>
          </a:p>
        </p:txBody>
      </p:sp>
    </p:spTree>
    <p:extLst>
      <p:ext uri="{BB962C8B-B14F-4D97-AF65-F5344CB8AC3E}">
        <p14:creationId xmlns:p14="http://schemas.microsoft.com/office/powerpoint/2010/main" val="7206977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E7BAF5-2934-491A-9914-66A503285FE9}" type="datetimeFigureOut">
              <a:rPr lang="en-US" smtClean="0"/>
              <a:t>12/19/2022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DFC9F9-A428-4511-87C8-C74DA6DF8FBD}" type="slidenum">
              <a:rPr lang="en-US" smtClean="0"/>
              <a:t>‹#›</a:t>
            </a:fld>
            <a:endParaRPr lang="en-US"/>
          </a:p>
        </p:txBody>
      </p:sp>
    </p:spTree>
    <p:extLst>
      <p:ext uri="{BB962C8B-B14F-4D97-AF65-F5344CB8AC3E}">
        <p14:creationId xmlns:p14="http://schemas.microsoft.com/office/powerpoint/2010/main" val="3700574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DFC9F9-A428-4511-87C8-C74DA6DF8FBD}" type="slidenum">
              <a:rPr lang="en-US" smtClean="0"/>
              <a:t>1</a:t>
            </a:fld>
            <a:endParaRPr lang="en-US"/>
          </a:p>
        </p:txBody>
      </p:sp>
    </p:spTree>
    <p:extLst>
      <p:ext uri="{BB962C8B-B14F-4D97-AF65-F5344CB8AC3E}">
        <p14:creationId xmlns:p14="http://schemas.microsoft.com/office/powerpoint/2010/main" val="3516545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DFC9F9-A428-4511-87C8-C74DA6DF8FBD}" type="slidenum">
              <a:rPr lang="en-US" smtClean="0"/>
              <a:t>2</a:t>
            </a:fld>
            <a:endParaRPr lang="en-US"/>
          </a:p>
        </p:txBody>
      </p:sp>
    </p:spTree>
    <p:extLst>
      <p:ext uri="{BB962C8B-B14F-4D97-AF65-F5344CB8AC3E}">
        <p14:creationId xmlns:p14="http://schemas.microsoft.com/office/powerpoint/2010/main" val="3826235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FD2FA29-8A84-8D2A-7558-AA76197298B1}"/>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E63FD838-0FED-E7F9-E0C4-5817B23A44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3018028E-1A19-CB73-22C2-CEB2E520BD77}"/>
              </a:ext>
            </a:extLst>
          </p:cNvPr>
          <p:cNvSpPr>
            <a:spLocks noGrp="1"/>
          </p:cNvSpPr>
          <p:nvPr>
            <p:ph type="dt" sz="half" idx="10"/>
          </p:nvPr>
        </p:nvSpPr>
        <p:spPr/>
        <p:txBody>
          <a:bodyPr/>
          <a:lstStyle/>
          <a:p>
            <a:fld id="{7FBFB384-F7AC-004E-9299-D00CCA5E7203}" type="datetimeFigureOut">
              <a:rPr lang="vi-VN" smtClean="0"/>
              <a:t>19/12/2022</a:t>
            </a:fld>
            <a:endParaRPr lang="vi-VN"/>
          </a:p>
        </p:txBody>
      </p:sp>
      <p:sp>
        <p:nvSpPr>
          <p:cNvPr id="5" name="Chỗ dành sẵn cho Chân trang 4">
            <a:extLst>
              <a:ext uri="{FF2B5EF4-FFF2-40B4-BE49-F238E27FC236}">
                <a16:creationId xmlns:a16="http://schemas.microsoft.com/office/drawing/2014/main" id="{3F7C4E67-617B-575E-7162-5980289E4A57}"/>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7BD79F2B-17CB-63F6-C814-28282534DFAC}"/>
              </a:ext>
            </a:extLst>
          </p:cNvPr>
          <p:cNvSpPr>
            <a:spLocks noGrp="1"/>
          </p:cNvSpPr>
          <p:nvPr>
            <p:ph type="sldNum" sz="quarter" idx="12"/>
          </p:nvPr>
        </p:nvSpPr>
        <p:spPr/>
        <p:txBody>
          <a:bodyPr/>
          <a:lstStyle/>
          <a:p>
            <a:fld id="{7F298A23-77E4-F84C-97CF-52A797A70A3F}" type="slidenum">
              <a:rPr lang="vi-VN" smtClean="0"/>
              <a:t>‹#›</a:t>
            </a:fld>
            <a:endParaRPr lang="vi-VN"/>
          </a:p>
        </p:txBody>
      </p:sp>
    </p:spTree>
    <p:extLst>
      <p:ext uri="{BB962C8B-B14F-4D97-AF65-F5344CB8AC3E}">
        <p14:creationId xmlns:p14="http://schemas.microsoft.com/office/powerpoint/2010/main" val="2492233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D5B5DAF-8311-515F-BAE2-B5C4897DC073}"/>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B4F26549-1136-4FDB-3913-708A4334A2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68046000-FFF8-B6F3-0600-33AEC31656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0BBE5A4A-F455-B54C-E4E3-4ABD354E462E}"/>
              </a:ext>
            </a:extLst>
          </p:cNvPr>
          <p:cNvSpPr>
            <a:spLocks noGrp="1"/>
          </p:cNvSpPr>
          <p:nvPr>
            <p:ph type="dt" sz="half" idx="10"/>
          </p:nvPr>
        </p:nvSpPr>
        <p:spPr/>
        <p:txBody>
          <a:bodyPr/>
          <a:lstStyle/>
          <a:p>
            <a:fld id="{7FBFB384-F7AC-004E-9299-D00CCA5E7203}" type="datetimeFigureOut">
              <a:rPr lang="vi-VN" smtClean="0"/>
              <a:t>19/12/2022</a:t>
            </a:fld>
            <a:endParaRPr lang="vi-VN"/>
          </a:p>
        </p:txBody>
      </p:sp>
      <p:sp>
        <p:nvSpPr>
          <p:cNvPr id="6" name="Chỗ dành sẵn cho Chân trang 5">
            <a:extLst>
              <a:ext uri="{FF2B5EF4-FFF2-40B4-BE49-F238E27FC236}">
                <a16:creationId xmlns:a16="http://schemas.microsoft.com/office/drawing/2014/main" id="{9A30A162-DA9E-6B5B-D044-7311BDD7F6B4}"/>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21ED47B4-72AE-CFD1-0807-9ED79A54F2A7}"/>
              </a:ext>
            </a:extLst>
          </p:cNvPr>
          <p:cNvSpPr>
            <a:spLocks noGrp="1"/>
          </p:cNvSpPr>
          <p:nvPr>
            <p:ph type="sldNum" sz="quarter" idx="12"/>
          </p:nvPr>
        </p:nvSpPr>
        <p:spPr/>
        <p:txBody>
          <a:bodyPr/>
          <a:lstStyle/>
          <a:p>
            <a:fld id="{7F298A23-77E4-F84C-97CF-52A797A70A3F}" type="slidenum">
              <a:rPr lang="vi-VN" smtClean="0"/>
              <a:t>‹#›</a:t>
            </a:fld>
            <a:endParaRPr lang="vi-VN"/>
          </a:p>
        </p:txBody>
      </p:sp>
    </p:spTree>
    <p:extLst>
      <p:ext uri="{BB962C8B-B14F-4D97-AF65-F5344CB8AC3E}">
        <p14:creationId xmlns:p14="http://schemas.microsoft.com/office/powerpoint/2010/main" val="390103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F47EFBD-1897-114F-0233-2BB870EE5115}"/>
              </a:ext>
            </a:extLst>
          </p:cNvPr>
          <p:cNvSpPr>
            <a:spLocks noGrp="1"/>
          </p:cNvSpPr>
          <p:nvPr>
            <p:ph type="title"/>
          </p:nvPr>
        </p:nvSpPr>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3583FD81-6B2E-0DCD-8A20-1FDC00ED773C}"/>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24DCC819-9E50-DFB0-FBA8-C4B78A09DF33}"/>
              </a:ext>
            </a:extLst>
          </p:cNvPr>
          <p:cNvSpPr>
            <a:spLocks noGrp="1"/>
          </p:cNvSpPr>
          <p:nvPr>
            <p:ph type="dt" sz="half" idx="10"/>
          </p:nvPr>
        </p:nvSpPr>
        <p:spPr/>
        <p:txBody>
          <a:bodyPr/>
          <a:lstStyle/>
          <a:p>
            <a:fld id="{7FBFB384-F7AC-004E-9299-D00CCA5E7203}" type="datetimeFigureOut">
              <a:rPr lang="vi-VN" smtClean="0"/>
              <a:t>19/12/2022</a:t>
            </a:fld>
            <a:endParaRPr lang="vi-VN"/>
          </a:p>
        </p:txBody>
      </p:sp>
      <p:sp>
        <p:nvSpPr>
          <p:cNvPr id="5" name="Chỗ dành sẵn cho Chân trang 4">
            <a:extLst>
              <a:ext uri="{FF2B5EF4-FFF2-40B4-BE49-F238E27FC236}">
                <a16:creationId xmlns:a16="http://schemas.microsoft.com/office/drawing/2014/main" id="{36531262-9BB7-0AE4-F2CD-414276B4F25B}"/>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D0584F99-89C6-80B0-A17E-A89988D93724}"/>
              </a:ext>
            </a:extLst>
          </p:cNvPr>
          <p:cNvSpPr>
            <a:spLocks noGrp="1"/>
          </p:cNvSpPr>
          <p:nvPr>
            <p:ph type="sldNum" sz="quarter" idx="12"/>
          </p:nvPr>
        </p:nvSpPr>
        <p:spPr/>
        <p:txBody>
          <a:bodyPr/>
          <a:lstStyle/>
          <a:p>
            <a:fld id="{7F298A23-77E4-F84C-97CF-52A797A70A3F}" type="slidenum">
              <a:rPr lang="vi-VN" smtClean="0"/>
              <a:t>‹#›</a:t>
            </a:fld>
            <a:endParaRPr lang="vi-VN"/>
          </a:p>
        </p:txBody>
      </p:sp>
    </p:spTree>
    <p:extLst>
      <p:ext uri="{BB962C8B-B14F-4D97-AF65-F5344CB8AC3E}">
        <p14:creationId xmlns:p14="http://schemas.microsoft.com/office/powerpoint/2010/main" val="1007911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27CBEFFE-2E14-0184-B64F-A4DB35FA0944}"/>
              </a:ext>
            </a:extLst>
          </p:cNvPr>
          <p:cNvSpPr>
            <a:spLocks noGrp="1"/>
          </p:cNvSpPr>
          <p:nvPr>
            <p:ph type="title" orient="vert"/>
          </p:nvPr>
        </p:nvSpPr>
        <p:spPr>
          <a:xfrm>
            <a:off x="8724900" y="365125"/>
            <a:ext cx="2628900" cy="5811838"/>
          </a:xfr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6610662E-8E6D-BD6C-BC8A-C0C30814712C}"/>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B6AAE49A-EAB3-908F-7E35-B0E7A587F6A9}"/>
              </a:ext>
            </a:extLst>
          </p:cNvPr>
          <p:cNvSpPr>
            <a:spLocks noGrp="1"/>
          </p:cNvSpPr>
          <p:nvPr>
            <p:ph type="dt" sz="half" idx="10"/>
          </p:nvPr>
        </p:nvSpPr>
        <p:spPr/>
        <p:txBody>
          <a:bodyPr/>
          <a:lstStyle/>
          <a:p>
            <a:fld id="{7FBFB384-F7AC-004E-9299-D00CCA5E7203}" type="datetimeFigureOut">
              <a:rPr lang="vi-VN" smtClean="0"/>
              <a:t>19/12/2022</a:t>
            </a:fld>
            <a:endParaRPr lang="vi-VN"/>
          </a:p>
        </p:txBody>
      </p:sp>
      <p:sp>
        <p:nvSpPr>
          <p:cNvPr id="5" name="Chỗ dành sẵn cho Chân trang 4">
            <a:extLst>
              <a:ext uri="{FF2B5EF4-FFF2-40B4-BE49-F238E27FC236}">
                <a16:creationId xmlns:a16="http://schemas.microsoft.com/office/drawing/2014/main" id="{38234143-03D2-43DF-85A5-31FC969A905D}"/>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ED2C8C7A-B2AF-A415-FF3C-CAD182503BA3}"/>
              </a:ext>
            </a:extLst>
          </p:cNvPr>
          <p:cNvSpPr>
            <a:spLocks noGrp="1"/>
          </p:cNvSpPr>
          <p:nvPr>
            <p:ph type="sldNum" sz="quarter" idx="12"/>
          </p:nvPr>
        </p:nvSpPr>
        <p:spPr/>
        <p:txBody>
          <a:bodyPr/>
          <a:lstStyle/>
          <a:p>
            <a:fld id="{7F298A23-77E4-F84C-97CF-52A797A70A3F}" type="slidenum">
              <a:rPr lang="vi-VN" smtClean="0"/>
              <a:t>‹#›</a:t>
            </a:fld>
            <a:endParaRPr lang="vi-VN"/>
          </a:p>
        </p:txBody>
      </p:sp>
    </p:spTree>
    <p:extLst>
      <p:ext uri="{BB962C8B-B14F-4D97-AF65-F5344CB8AC3E}">
        <p14:creationId xmlns:p14="http://schemas.microsoft.com/office/powerpoint/2010/main" val="2056470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7893902-2BCD-722A-0859-278F263A0BC7}"/>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950258BD-DD45-CD6D-0BA2-E3D9D4340486}"/>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0661159B-D6C3-98BD-FE1F-439664CEA85C}"/>
              </a:ext>
            </a:extLst>
          </p:cNvPr>
          <p:cNvSpPr>
            <a:spLocks noGrp="1"/>
          </p:cNvSpPr>
          <p:nvPr>
            <p:ph type="dt" sz="half" idx="10"/>
          </p:nvPr>
        </p:nvSpPr>
        <p:spPr/>
        <p:txBody>
          <a:bodyPr/>
          <a:lstStyle/>
          <a:p>
            <a:fld id="{7FBFB384-F7AC-004E-9299-D00CCA5E7203}" type="datetimeFigureOut">
              <a:rPr lang="vi-VN" smtClean="0"/>
              <a:t>19/12/2022</a:t>
            </a:fld>
            <a:endParaRPr lang="vi-VN"/>
          </a:p>
        </p:txBody>
      </p:sp>
      <p:sp>
        <p:nvSpPr>
          <p:cNvPr id="5" name="Chỗ dành sẵn cho Chân trang 4">
            <a:extLst>
              <a:ext uri="{FF2B5EF4-FFF2-40B4-BE49-F238E27FC236}">
                <a16:creationId xmlns:a16="http://schemas.microsoft.com/office/drawing/2014/main" id="{5AA69821-A011-E912-8CA7-B2F166C64AA1}"/>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770BE0A9-7A76-B6F0-0A9C-701CC05E1961}"/>
              </a:ext>
            </a:extLst>
          </p:cNvPr>
          <p:cNvSpPr>
            <a:spLocks noGrp="1"/>
          </p:cNvSpPr>
          <p:nvPr>
            <p:ph type="sldNum" sz="quarter" idx="12"/>
          </p:nvPr>
        </p:nvSpPr>
        <p:spPr/>
        <p:txBody>
          <a:bodyPr/>
          <a:lstStyle/>
          <a:p>
            <a:fld id="{7F298A23-77E4-F84C-97CF-52A797A70A3F}" type="slidenum">
              <a:rPr lang="vi-VN" smtClean="0"/>
              <a:t>‹#›</a:t>
            </a:fld>
            <a:endParaRPr lang="vi-VN"/>
          </a:p>
        </p:txBody>
      </p:sp>
    </p:spTree>
    <p:extLst>
      <p:ext uri="{BB962C8B-B14F-4D97-AF65-F5344CB8AC3E}">
        <p14:creationId xmlns:p14="http://schemas.microsoft.com/office/powerpoint/2010/main" val="2402915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F8B4F75-FB16-3042-5C6F-86942C8C67E9}"/>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39A1967F-7B32-6D22-FBFA-CC42ED99C3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87F9BE68-95BF-7ACC-0C61-261F26AD2B18}"/>
              </a:ext>
            </a:extLst>
          </p:cNvPr>
          <p:cNvSpPr>
            <a:spLocks noGrp="1"/>
          </p:cNvSpPr>
          <p:nvPr>
            <p:ph type="dt" sz="half" idx="10"/>
          </p:nvPr>
        </p:nvSpPr>
        <p:spPr/>
        <p:txBody>
          <a:bodyPr/>
          <a:lstStyle/>
          <a:p>
            <a:fld id="{7FBFB384-F7AC-004E-9299-D00CCA5E7203}" type="datetimeFigureOut">
              <a:rPr lang="vi-VN" smtClean="0"/>
              <a:t>19/12/2022</a:t>
            </a:fld>
            <a:endParaRPr lang="vi-VN"/>
          </a:p>
        </p:txBody>
      </p:sp>
      <p:sp>
        <p:nvSpPr>
          <p:cNvPr id="5" name="Chỗ dành sẵn cho Chân trang 4">
            <a:extLst>
              <a:ext uri="{FF2B5EF4-FFF2-40B4-BE49-F238E27FC236}">
                <a16:creationId xmlns:a16="http://schemas.microsoft.com/office/drawing/2014/main" id="{6FE572C3-2492-E561-73C6-2131746BE1A8}"/>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B39CA087-FB00-24A8-6752-79FD9409F24C}"/>
              </a:ext>
            </a:extLst>
          </p:cNvPr>
          <p:cNvSpPr>
            <a:spLocks noGrp="1"/>
          </p:cNvSpPr>
          <p:nvPr>
            <p:ph type="sldNum" sz="quarter" idx="12"/>
          </p:nvPr>
        </p:nvSpPr>
        <p:spPr/>
        <p:txBody>
          <a:bodyPr/>
          <a:lstStyle/>
          <a:p>
            <a:fld id="{7F298A23-77E4-F84C-97CF-52A797A70A3F}" type="slidenum">
              <a:rPr lang="vi-VN" smtClean="0"/>
              <a:t>‹#›</a:t>
            </a:fld>
            <a:endParaRPr lang="vi-VN"/>
          </a:p>
        </p:txBody>
      </p:sp>
    </p:spTree>
    <p:extLst>
      <p:ext uri="{BB962C8B-B14F-4D97-AF65-F5344CB8AC3E}">
        <p14:creationId xmlns:p14="http://schemas.microsoft.com/office/powerpoint/2010/main" val="2752163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5FBC820-0FCD-988D-F053-69694C654102}"/>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66DCCFB2-265A-A4BD-843F-1A2F91E486D4}"/>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3B8936FB-6255-73B0-0553-315A28A7E73A}"/>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FBAD9C8C-1033-35F2-5635-61245F8D7E07}"/>
              </a:ext>
            </a:extLst>
          </p:cNvPr>
          <p:cNvSpPr>
            <a:spLocks noGrp="1"/>
          </p:cNvSpPr>
          <p:nvPr>
            <p:ph type="dt" sz="half" idx="10"/>
          </p:nvPr>
        </p:nvSpPr>
        <p:spPr/>
        <p:txBody>
          <a:bodyPr/>
          <a:lstStyle/>
          <a:p>
            <a:fld id="{7FBFB384-F7AC-004E-9299-D00CCA5E7203}" type="datetimeFigureOut">
              <a:rPr lang="vi-VN" smtClean="0"/>
              <a:t>19/12/2022</a:t>
            </a:fld>
            <a:endParaRPr lang="vi-VN"/>
          </a:p>
        </p:txBody>
      </p:sp>
      <p:sp>
        <p:nvSpPr>
          <p:cNvPr id="6" name="Chỗ dành sẵn cho Chân trang 5">
            <a:extLst>
              <a:ext uri="{FF2B5EF4-FFF2-40B4-BE49-F238E27FC236}">
                <a16:creationId xmlns:a16="http://schemas.microsoft.com/office/drawing/2014/main" id="{853D6972-4F18-3424-F7FB-31F304F4370B}"/>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DD3EF1E6-6394-7E81-9D31-CD7F47F47989}"/>
              </a:ext>
            </a:extLst>
          </p:cNvPr>
          <p:cNvSpPr>
            <a:spLocks noGrp="1"/>
          </p:cNvSpPr>
          <p:nvPr>
            <p:ph type="sldNum" sz="quarter" idx="12"/>
          </p:nvPr>
        </p:nvSpPr>
        <p:spPr/>
        <p:txBody>
          <a:bodyPr/>
          <a:lstStyle/>
          <a:p>
            <a:fld id="{7F298A23-77E4-F84C-97CF-52A797A70A3F}" type="slidenum">
              <a:rPr lang="vi-VN" smtClean="0"/>
              <a:t>‹#›</a:t>
            </a:fld>
            <a:endParaRPr lang="vi-VN"/>
          </a:p>
        </p:txBody>
      </p:sp>
    </p:spTree>
    <p:extLst>
      <p:ext uri="{BB962C8B-B14F-4D97-AF65-F5344CB8AC3E}">
        <p14:creationId xmlns:p14="http://schemas.microsoft.com/office/powerpoint/2010/main" val="1809465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7B84084-936B-35BC-5EF4-9C0613E4C415}"/>
              </a:ext>
            </a:extLst>
          </p:cNvPr>
          <p:cNvSpPr>
            <a:spLocks noGrp="1"/>
          </p:cNvSpPr>
          <p:nvPr>
            <p:ph type="title"/>
          </p:nvPr>
        </p:nvSpPr>
        <p:spPr>
          <a:xfrm>
            <a:off x="839788" y="365125"/>
            <a:ext cx="10515600" cy="1325563"/>
          </a:xfr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A104E8E7-0893-26C0-7476-A389A3FD88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22A26FEF-5890-2066-C1CA-B769EE0BA948}"/>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A9CB24F7-88A7-38B3-8A8F-5E913620EB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CFC3C402-FC29-B168-77C1-E491B9212749}"/>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B36C0D74-3BEF-8A86-2A09-457F498D5F59}"/>
              </a:ext>
            </a:extLst>
          </p:cNvPr>
          <p:cNvSpPr>
            <a:spLocks noGrp="1"/>
          </p:cNvSpPr>
          <p:nvPr>
            <p:ph type="dt" sz="half" idx="10"/>
          </p:nvPr>
        </p:nvSpPr>
        <p:spPr/>
        <p:txBody>
          <a:bodyPr/>
          <a:lstStyle/>
          <a:p>
            <a:fld id="{7FBFB384-F7AC-004E-9299-D00CCA5E7203}" type="datetimeFigureOut">
              <a:rPr lang="vi-VN" smtClean="0"/>
              <a:t>19/12/2022</a:t>
            </a:fld>
            <a:endParaRPr lang="vi-VN"/>
          </a:p>
        </p:txBody>
      </p:sp>
      <p:sp>
        <p:nvSpPr>
          <p:cNvPr id="8" name="Chỗ dành sẵn cho Chân trang 7">
            <a:extLst>
              <a:ext uri="{FF2B5EF4-FFF2-40B4-BE49-F238E27FC236}">
                <a16:creationId xmlns:a16="http://schemas.microsoft.com/office/drawing/2014/main" id="{2C159F7F-348E-AB26-C630-911A2A2CCF93}"/>
              </a:ext>
            </a:extLst>
          </p:cNvPr>
          <p:cNvSpPr>
            <a:spLocks noGrp="1"/>
          </p:cNvSpPr>
          <p:nvPr>
            <p:ph type="ftr" sz="quarter" idx="11"/>
          </p:nvPr>
        </p:nvSpPr>
        <p:spPr/>
        <p:txBody>
          <a:bodyPr/>
          <a:lstStyle/>
          <a:p>
            <a:endParaRPr lang="vi-VN"/>
          </a:p>
        </p:txBody>
      </p:sp>
      <p:sp>
        <p:nvSpPr>
          <p:cNvPr id="9" name="Chỗ dành sẵn cho Số hiệu Bản chiếu 8">
            <a:extLst>
              <a:ext uri="{FF2B5EF4-FFF2-40B4-BE49-F238E27FC236}">
                <a16:creationId xmlns:a16="http://schemas.microsoft.com/office/drawing/2014/main" id="{A0EC380C-8573-D9C3-3C0B-0FBAC97D2F38}"/>
              </a:ext>
            </a:extLst>
          </p:cNvPr>
          <p:cNvSpPr>
            <a:spLocks noGrp="1"/>
          </p:cNvSpPr>
          <p:nvPr>
            <p:ph type="sldNum" sz="quarter" idx="12"/>
          </p:nvPr>
        </p:nvSpPr>
        <p:spPr/>
        <p:txBody>
          <a:bodyPr/>
          <a:lstStyle/>
          <a:p>
            <a:fld id="{7F298A23-77E4-F84C-97CF-52A797A70A3F}" type="slidenum">
              <a:rPr lang="vi-VN" smtClean="0"/>
              <a:t>‹#›</a:t>
            </a:fld>
            <a:endParaRPr lang="vi-VN"/>
          </a:p>
        </p:txBody>
      </p:sp>
    </p:spTree>
    <p:extLst>
      <p:ext uri="{BB962C8B-B14F-4D97-AF65-F5344CB8AC3E}">
        <p14:creationId xmlns:p14="http://schemas.microsoft.com/office/powerpoint/2010/main" val="3814795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513660F-7FD8-4629-2C48-F563A92DB3AF}"/>
              </a:ext>
            </a:extLst>
          </p:cNvPr>
          <p:cNvSpPr>
            <a:spLocks noGrp="1"/>
          </p:cNvSpPr>
          <p:nvPr>
            <p:ph type="title"/>
          </p:nvPr>
        </p:nvSpPr>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6AF6F635-5C18-EE92-14FB-84B7D2E4AACA}"/>
              </a:ext>
            </a:extLst>
          </p:cNvPr>
          <p:cNvSpPr>
            <a:spLocks noGrp="1"/>
          </p:cNvSpPr>
          <p:nvPr>
            <p:ph type="dt" sz="half" idx="10"/>
          </p:nvPr>
        </p:nvSpPr>
        <p:spPr/>
        <p:txBody>
          <a:bodyPr/>
          <a:lstStyle/>
          <a:p>
            <a:fld id="{7FBFB384-F7AC-004E-9299-D00CCA5E7203}" type="datetimeFigureOut">
              <a:rPr lang="vi-VN" smtClean="0"/>
              <a:t>19/12/2022</a:t>
            </a:fld>
            <a:endParaRPr lang="vi-VN"/>
          </a:p>
        </p:txBody>
      </p:sp>
      <p:sp>
        <p:nvSpPr>
          <p:cNvPr id="4" name="Chỗ dành sẵn cho Chân trang 3">
            <a:extLst>
              <a:ext uri="{FF2B5EF4-FFF2-40B4-BE49-F238E27FC236}">
                <a16:creationId xmlns:a16="http://schemas.microsoft.com/office/drawing/2014/main" id="{7702E47C-ABA0-A52A-B927-26AD3663589E}"/>
              </a:ext>
            </a:extLst>
          </p:cNvPr>
          <p:cNvSpPr>
            <a:spLocks noGrp="1"/>
          </p:cNvSpPr>
          <p:nvPr>
            <p:ph type="ftr" sz="quarter" idx="11"/>
          </p:nvPr>
        </p:nvSpPr>
        <p:spPr/>
        <p:txBody>
          <a:bodyPr/>
          <a:lstStyle/>
          <a:p>
            <a:endParaRPr lang="vi-VN"/>
          </a:p>
        </p:txBody>
      </p:sp>
      <p:sp>
        <p:nvSpPr>
          <p:cNvPr id="5" name="Chỗ dành sẵn cho Số hiệu Bản chiếu 4">
            <a:extLst>
              <a:ext uri="{FF2B5EF4-FFF2-40B4-BE49-F238E27FC236}">
                <a16:creationId xmlns:a16="http://schemas.microsoft.com/office/drawing/2014/main" id="{C86BB785-93B1-3CB3-70A3-C534A963A1E8}"/>
              </a:ext>
            </a:extLst>
          </p:cNvPr>
          <p:cNvSpPr>
            <a:spLocks noGrp="1"/>
          </p:cNvSpPr>
          <p:nvPr>
            <p:ph type="sldNum" sz="quarter" idx="12"/>
          </p:nvPr>
        </p:nvSpPr>
        <p:spPr/>
        <p:txBody>
          <a:bodyPr/>
          <a:lstStyle/>
          <a:p>
            <a:fld id="{7F298A23-77E4-F84C-97CF-52A797A70A3F}" type="slidenum">
              <a:rPr lang="vi-VN" smtClean="0"/>
              <a:t>‹#›</a:t>
            </a:fld>
            <a:endParaRPr lang="vi-VN"/>
          </a:p>
        </p:txBody>
      </p:sp>
    </p:spTree>
    <p:extLst>
      <p:ext uri="{BB962C8B-B14F-4D97-AF65-F5344CB8AC3E}">
        <p14:creationId xmlns:p14="http://schemas.microsoft.com/office/powerpoint/2010/main" val="517048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C4349C0F-37EC-9683-58DE-E1699156734A}"/>
              </a:ext>
            </a:extLst>
          </p:cNvPr>
          <p:cNvSpPr>
            <a:spLocks noGrp="1"/>
          </p:cNvSpPr>
          <p:nvPr>
            <p:ph type="dt" sz="half" idx="10"/>
          </p:nvPr>
        </p:nvSpPr>
        <p:spPr/>
        <p:txBody>
          <a:bodyPr/>
          <a:lstStyle/>
          <a:p>
            <a:fld id="{7FBFB384-F7AC-004E-9299-D00CCA5E7203}" type="datetimeFigureOut">
              <a:rPr lang="vi-VN" smtClean="0"/>
              <a:t>19/12/2022</a:t>
            </a:fld>
            <a:endParaRPr lang="vi-VN"/>
          </a:p>
        </p:txBody>
      </p:sp>
      <p:sp>
        <p:nvSpPr>
          <p:cNvPr id="3" name="Chỗ dành sẵn cho Chân trang 2">
            <a:extLst>
              <a:ext uri="{FF2B5EF4-FFF2-40B4-BE49-F238E27FC236}">
                <a16:creationId xmlns:a16="http://schemas.microsoft.com/office/drawing/2014/main" id="{D3080913-3298-E7EF-974E-0B697CE334EB}"/>
              </a:ext>
            </a:extLst>
          </p:cNvPr>
          <p:cNvSpPr>
            <a:spLocks noGrp="1"/>
          </p:cNvSpPr>
          <p:nvPr>
            <p:ph type="ftr" sz="quarter" idx="11"/>
          </p:nvPr>
        </p:nvSpPr>
        <p:spPr/>
        <p:txBody>
          <a:bodyPr/>
          <a:lstStyle/>
          <a:p>
            <a:endParaRPr lang="vi-VN"/>
          </a:p>
        </p:txBody>
      </p:sp>
      <p:sp>
        <p:nvSpPr>
          <p:cNvPr id="4" name="Chỗ dành sẵn cho Số hiệu Bản chiếu 3">
            <a:extLst>
              <a:ext uri="{FF2B5EF4-FFF2-40B4-BE49-F238E27FC236}">
                <a16:creationId xmlns:a16="http://schemas.microsoft.com/office/drawing/2014/main" id="{3E6FCA3B-DE57-448B-66EE-A68BBE51ED79}"/>
              </a:ext>
            </a:extLst>
          </p:cNvPr>
          <p:cNvSpPr>
            <a:spLocks noGrp="1"/>
          </p:cNvSpPr>
          <p:nvPr>
            <p:ph type="sldNum" sz="quarter" idx="12"/>
          </p:nvPr>
        </p:nvSpPr>
        <p:spPr/>
        <p:txBody>
          <a:bodyPr/>
          <a:lstStyle/>
          <a:p>
            <a:fld id="{7F298A23-77E4-F84C-97CF-52A797A70A3F}" type="slidenum">
              <a:rPr lang="vi-VN" smtClean="0"/>
              <a:t>‹#›</a:t>
            </a:fld>
            <a:endParaRPr lang="vi-VN"/>
          </a:p>
        </p:txBody>
      </p:sp>
    </p:spTree>
    <p:extLst>
      <p:ext uri="{BB962C8B-B14F-4D97-AF65-F5344CB8AC3E}">
        <p14:creationId xmlns:p14="http://schemas.microsoft.com/office/powerpoint/2010/main" val="405807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C4349C0F-37EC-9683-58DE-E1699156734A}"/>
              </a:ext>
            </a:extLst>
          </p:cNvPr>
          <p:cNvSpPr>
            <a:spLocks noGrp="1"/>
          </p:cNvSpPr>
          <p:nvPr>
            <p:ph type="dt" sz="half" idx="10"/>
          </p:nvPr>
        </p:nvSpPr>
        <p:spPr/>
        <p:txBody>
          <a:bodyPr/>
          <a:lstStyle/>
          <a:p>
            <a:fld id="{7FBFB384-F7AC-004E-9299-D00CCA5E7203}" type="datetimeFigureOut">
              <a:rPr lang="vi-VN" smtClean="0"/>
              <a:t>19/12/2022</a:t>
            </a:fld>
            <a:endParaRPr lang="vi-VN"/>
          </a:p>
        </p:txBody>
      </p:sp>
      <p:sp>
        <p:nvSpPr>
          <p:cNvPr id="3" name="Chỗ dành sẵn cho Chân trang 2">
            <a:extLst>
              <a:ext uri="{FF2B5EF4-FFF2-40B4-BE49-F238E27FC236}">
                <a16:creationId xmlns:a16="http://schemas.microsoft.com/office/drawing/2014/main" id="{D3080913-3298-E7EF-974E-0B697CE334EB}"/>
              </a:ext>
            </a:extLst>
          </p:cNvPr>
          <p:cNvSpPr>
            <a:spLocks noGrp="1"/>
          </p:cNvSpPr>
          <p:nvPr>
            <p:ph type="ftr" sz="quarter" idx="11"/>
          </p:nvPr>
        </p:nvSpPr>
        <p:spPr/>
        <p:txBody>
          <a:bodyPr/>
          <a:lstStyle/>
          <a:p>
            <a:endParaRPr lang="vi-VN"/>
          </a:p>
        </p:txBody>
      </p:sp>
      <p:sp>
        <p:nvSpPr>
          <p:cNvPr id="4" name="Chỗ dành sẵn cho Số hiệu Bản chiếu 3">
            <a:extLst>
              <a:ext uri="{FF2B5EF4-FFF2-40B4-BE49-F238E27FC236}">
                <a16:creationId xmlns:a16="http://schemas.microsoft.com/office/drawing/2014/main" id="{3E6FCA3B-DE57-448B-66EE-A68BBE51ED79}"/>
              </a:ext>
            </a:extLst>
          </p:cNvPr>
          <p:cNvSpPr>
            <a:spLocks noGrp="1"/>
          </p:cNvSpPr>
          <p:nvPr>
            <p:ph type="sldNum" sz="quarter" idx="12"/>
          </p:nvPr>
        </p:nvSpPr>
        <p:spPr/>
        <p:txBody>
          <a:bodyPr/>
          <a:lstStyle/>
          <a:p>
            <a:fld id="{7F298A23-77E4-F84C-97CF-52A797A70A3F}" type="slidenum">
              <a:rPr lang="vi-VN" smtClean="0"/>
              <a:t>‹#›</a:t>
            </a:fld>
            <a:endParaRPr lang="vi-VN"/>
          </a:p>
        </p:txBody>
      </p:sp>
    </p:spTree>
    <p:extLst>
      <p:ext uri="{BB962C8B-B14F-4D97-AF65-F5344CB8AC3E}">
        <p14:creationId xmlns:p14="http://schemas.microsoft.com/office/powerpoint/2010/main" val="1851443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86883FC-AF01-48C1-4BCC-56066FEB6732}"/>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D328A1BB-14BD-DAA6-165E-F2DE935098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B0B7C98C-EFF8-4231-D9BF-31BE00FB39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B56D3A83-B866-08D4-E2FC-332FCACA3FF4}"/>
              </a:ext>
            </a:extLst>
          </p:cNvPr>
          <p:cNvSpPr>
            <a:spLocks noGrp="1"/>
          </p:cNvSpPr>
          <p:nvPr>
            <p:ph type="dt" sz="half" idx="10"/>
          </p:nvPr>
        </p:nvSpPr>
        <p:spPr/>
        <p:txBody>
          <a:bodyPr/>
          <a:lstStyle/>
          <a:p>
            <a:fld id="{7FBFB384-F7AC-004E-9299-D00CCA5E7203}" type="datetimeFigureOut">
              <a:rPr lang="vi-VN" smtClean="0"/>
              <a:t>19/12/2022</a:t>
            </a:fld>
            <a:endParaRPr lang="vi-VN"/>
          </a:p>
        </p:txBody>
      </p:sp>
      <p:sp>
        <p:nvSpPr>
          <p:cNvPr id="6" name="Chỗ dành sẵn cho Chân trang 5">
            <a:extLst>
              <a:ext uri="{FF2B5EF4-FFF2-40B4-BE49-F238E27FC236}">
                <a16:creationId xmlns:a16="http://schemas.microsoft.com/office/drawing/2014/main" id="{1806994A-8BAB-9992-4BF1-D8390673B121}"/>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F821ADAA-14DE-4CD4-C7F7-92641C116928}"/>
              </a:ext>
            </a:extLst>
          </p:cNvPr>
          <p:cNvSpPr>
            <a:spLocks noGrp="1"/>
          </p:cNvSpPr>
          <p:nvPr>
            <p:ph type="sldNum" sz="quarter" idx="12"/>
          </p:nvPr>
        </p:nvSpPr>
        <p:spPr/>
        <p:txBody>
          <a:bodyPr/>
          <a:lstStyle/>
          <a:p>
            <a:fld id="{7F298A23-77E4-F84C-97CF-52A797A70A3F}" type="slidenum">
              <a:rPr lang="vi-VN" smtClean="0"/>
              <a:t>‹#›</a:t>
            </a:fld>
            <a:endParaRPr lang="vi-VN"/>
          </a:p>
        </p:txBody>
      </p:sp>
    </p:spTree>
    <p:extLst>
      <p:ext uri="{BB962C8B-B14F-4D97-AF65-F5344CB8AC3E}">
        <p14:creationId xmlns:p14="http://schemas.microsoft.com/office/powerpoint/2010/main" val="2170539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FF0E6993-8E5B-49D2-4FA5-5D696FBD7E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p>
        </p:txBody>
      </p:sp>
      <p:sp>
        <p:nvSpPr>
          <p:cNvPr id="3" name="Chỗ dành sẵn cho Văn bản 2">
            <a:extLst>
              <a:ext uri="{FF2B5EF4-FFF2-40B4-BE49-F238E27FC236}">
                <a16:creationId xmlns:a16="http://schemas.microsoft.com/office/drawing/2014/main" id="{ADD0C703-03A3-2F98-7AB6-8DB7D33ADA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0FE30D44-899B-DCBA-C32A-1589046333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BFB384-F7AC-004E-9299-D00CCA5E7203}" type="datetimeFigureOut">
              <a:rPr lang="vi-VN" smtClean="0"/>
              <a:t>19/12/2022</a:t>
            </a:fld>
            <a:endParaRPr lang="vi-VN"/>
          </a:p>
        </p:txBody>
      </p:sp>
      <p:sp>
        <p:nvSpPr>
          <p:cNvPr id="5" name="Chỗ dành sẵn cho Chân trang 4">
            <a:extLst>
              <a:ext uri="{FF2B5EF4-FFF2-40B4-BE49-F238E27FC236}">
                <a16:creationId xmlns:a16="http://schemas.microsoft.com/office/drawing/2014/main" id="{924E2B39-5EA2-0A95-0324-341E88C18C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Chỗ dành sẵn cho Số hiệu Bản chiếu 5">
            <a:extLst>
              <a:ext uri="{FF2B5EF4-FFF2-40B4-BE49-F238E27FC236}">
                <a16:creationId xmlns:a16="http://schemas.microsoft.com/office/drawing/2014/main" id="{BC88D6AA-8813-A6A8-EAEA-15145F3C4E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298A23-77E4-F84C-97CF-52A797A70A3F}" type="slidenum">
              <a:rPr lang="vi-VN" smtClean="0"/>
              <a:t>‹#›</a:t>
            </a:fld>
            <a:endParaRPr lang="vi-VN"/>
          </a:p>
        </p:txBody>
      </p:sp>
    </p:spTree>
    <p:extLst>
      <p:ext uri="{BB962C8B-B14F-4D97-AF65-F5344CB8AC3E}">
        <p14:creationId xmlns:p14="http://schemas.microsoft.com/office/powerpoint/2010/main" val="11719170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10" Type="http://schemas.microsoft.com/office/2007/relationships/hdphoto" Target="../media/hdphoto1.wdp"/><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9.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07/relationships/hdphoto" Target="../media/hdphoto2.wdp"/><Relationship Id="rId10" Type="http://schemas.openxmlformats.org/officeDocument/2006/relationships/image" Target="../media/image16.png"/><Relationship Id="rId4" Type="http://schemas.openxmlformats.org/officeDocument/2006/relationships/image" Target="../media/image8.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10" Type="http://schemas.openxmlformats.org/officeDocument/2006/relationships/image" Target="../media/image18.png"/><Relationship Id="rId4" Type="http://schemas.microsoft.com/office/2007/relationships/hdphoto" Target="../media/hdphoto2.wdp"/><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png"/><Relationship Id="rId7"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8.pn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1F4C5"/>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7E29CA12-E5D6-4F19-A0ED-C6D588D1312D}"/>
              </a:ext>
            </a:extLst>
          </p:cNvPr>
          <p:cNvSpPr/>
          <p:nvPr/>
        </p:nvSpPr>
        <p:spPr>
          <a:xfrm>
            <a:off x="-1911452" y="5625607"/>
            <a:ext cx="15556010" cy="1759678"/>
          </a:xfrm>
          <a:custGeom>
            <a:avLst/>
            <a:gdLst>
              <a:gd name="connsiteX0" fmla="*/ 1143356 w 15556010"/>
              <a:gd name="connsiteY0" fmla="*/ 165593 h 1759678"/>
              <a:gd name="connsiteX1" fmla="*/ 3301340 w 15556010"/>
              <a:gd name="connsiteY1" fmla="*/ 104633 h 1759678"/>
              <a:gd name="connsiteX2" fmla="*/ 5983580 w 15556010"/>
              <a:gd name="connsiteY2" fmla="*/ 787385 h 1759678"/>
              <a:gd name="connsiteX3" fmla="*/ 7605116 w 15556010"/>
              <a:gd name="connsiteY3" fmla="*/ 409433 h 1759678"/>
              <a:gd name="connsiteX4" fmla="*/ 9019388 w 15556010"/>
              <a:gd name="connsiteY4" fmla="*/ 726425 h 1759678"/>
              <a:gd name="connsiteX5" fmla="*/ 10043516 w 15556010"/>
              <a:gd name="connsiteY5" fmla="*/ 263129 h 1759678"/>
              <a:gd name="connsiteX6" fmla="*/ 10775036 w 15556010"/>
              <a:gd name="connsiteY6" fmla="*/ 628889 h 1759678"/>
              <a:gd name="connsiteX7" fmla="*/ 12335612 w 15556010"/>
              <a:gd name="connsiteY7" fmla="*/ 336281 h 1759678"/>
              <a:gd name="connsiteX8" fmla="*/ 13262204 w 15556010"/>
              <a:gd name="connsiteY8" fmla="*/ 616697 h 1759678"/>
              <a:gd name="connsiteX9" fmla="*/ 14298524 w 15556010"/>
              <a:gd name="connsiteY9" fmla="*/ 263129 h 1759678"/>
              <a:gd name="connsiteX10" fmla="*/ 14713052 w 15556010"/>
              <a:gd name="connsiteY10" fmla="*/ 726425 h 1759678"/>
              <a:gd name="connsiteX11" fmla="*/ 14469212 w 15556010"/>
              <a:gd name="connsiteY11" fmla="*/ 1567673 h 1759678"/>
              <a:gd name="connsiteX12" fmla="*/ 1045820 w 15556010"/>
              <a:gd name="connsiteY12" fmla="*/ 1640825 h 1759678"/>
              <a:gd name="connsiteX13" fmla="*/ 1143356 w 15556010"/>
              <a:gd name="connsiteY13" fmla="*/ 165593 h 1759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56010" h="1759678">
                <a:moveTo>
                  <a:pt x="1143356" y="165593"/>
                </a:moveTo>
                <a:cubicBezTo>
                  <a:pt x="1519276" y="-90439"/>
                  <a:pt x="2494636" y="1001"/>
                  <a:pt x="3301340" y="104633"/>
                </a:cubicBezTo>
                <a:cubicBezTo>
                  <a:pt x="4108044" y="208265"/>
                  <a:pt x="5266284" y="736585"/>
                  <a:pt x="5983580" y="787385"/>
                </a:cubicBezTo>
                <a:cubicBezTo>
                  <a:pt x="6700876" y="838185"/>
                  <a:pt x="7099148" y="419593"/>
                  <a:pt x="7605116" y="409433"/>
                </a:cubicBezTo>
                <a:cubicBezTo>
                  <a:pt x="8111084" y="399273"/>
                  <a:pt x="8612988" y="750809"/>
                  <a:pt x="9019388" y="726425"/>
                </a:cubicBezTo>
                <a:cubicBezTo>
                  <a:pt x="9425788" y="702041"/>
                  <a:pt x="9750908" y="279385"/>
                  <a:pt x="10043516" y="263129"/>
                </a:cubicBezTo>
                <a:cubicBezTo>
                  <a:pt x="10336124" y="246873"/>
                  <a:pt x="10393020" y="616697"/>
                  <a:pt x="10775036" y="628889"/>
                </a:cubicBezTo>
                <a:cubicBezTo>
                  <a:pt x="11157052" y="641081"/>
                  <a:pt x="11921084" y="338313"/>
                  <a:pt x="12335612" y="336281"/>
                </a:cubicBezTo>
                <a:cubicBezTo>
                  <a:pt x="12750140" y="334249"/>
                  <a:pt x="12935052" y="628889"/>
                  <a:pt x="13262204" y="616697"/>
                </a:cubicBezTo>
                <a:cubicBezTo>
                  <a:pt x="13589356" y="604505"/>
                  <a:pt x="14056716" y="244841"/>
                  <a:pt x="14298524" y="263129"/>
                </a:cubicBezTo>
                <a:cubicBezTo>
                  <a:pt x="14540332" y="281417"/>
                  <a:pt x="14684604" y="509001"/>
                  <a:pt x="14713052" y="726425"/>
                </a:cubicBezTo>
                <a:cubicBezTo>
                  <a:pt x="14741500" y="943849"/>
                  <a:pt x="16747084" y="1415273"/>
                  <a:pt x="14469212" y="1567673"/>
                </a:cubicBezTo>
                <a:cubicBezTo>
                  <a:pt x="12191340" y="1720073"/>
                  <a:pt x="3262732" y="1872473"/>
                  <a:pt x="1045820" y="1640825"/>
                </a:cubicBezTo>
                <a:cubicBezTo>
                  <a:pt x="-1171092" y="1409177"/>
                  <a:pt x="767436" y="421625"/>
                  <a:pt x="1143356" y="165593"/>
                </a:cubicBezTo>
                <a:close/>
              </a:path>
            </a:pathLst>
          </a:custGeom>
          <a:solidFill>
            <a:srgbClr val="65C1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Background pattern&#10;&#10;Description automatically generated">
            <a:extLst>
              <a:ext uri="{FF2B5EF4-FFF2-40B4-BE49-F238E27FC236}">
                <a16:creationId xmlns:a16="http://schemas.microsoft.com/office/drawing/2014/main" id="{AF33005B-32AA-499A-B8DE-303617D2DF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8880" y="-741680"/>
            <a:ext cx="11927839" cy="6858000"/>
          </a:xfrm>
          <a:prstGeom prst="rect">
            <a:avLst/>
          </a:prstGeom>
        </p:spPr>
      </p:pic>
      <p:pic>
        <p:nvPicPr>
          <p:cNvPr id="1026" name="Picture 2" descr="Cánh Diều Bay Gió Mùa - Miễn Phí vector hình ảnh trên Pixabay">
            <a:extLst>
              <a:ext uri="{FF2B5EF4-FFF2-40B4-BE49-F238E27FC236}">
                <a16:creationId xmlns:a16="http://schemas.microsoft.com/office/drawing/2014/main" id="{A0BFB1CF-4258-4502-A33D-7FE8289560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2906552" y="925337"/>
            <a:ext cx="1928813" cy="3429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flower, plant&#10;&#10;Description automatically generated">
            <a:extLst>
              <a:ext uri="{FF2B5EF4-FFF2-40B4-BE49-F238E27FC236}">
                <a16:creationId xmlns:a16="http://schemas.microsoft.com/office/drawing/2014/main" id="{D702645D-A6DB-42F7-9EA8-2911139ED1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6004" y="292608"/>
            <a:ext cx="5579934" cy="6858000"/>
          </a:xfrm>
          <a:prstGeom prst="rect">
            <a:avLst/>
          </a:prstGeom>
        </p:spPr>
      </p:pic>
      <p:pic>
        <p:nvPicPr>
          <p:cNvPr id="10" name="Picture 9" descr="A picture containing several&#10;&#10;Description automatically generated">
            <a:extLst>
              <a:ext uri="{FF2B5EF4-FFF2-40B4-BE49-F238E27FC236}">
                <a16:creationId xmlns:a16="http://schemas.microsoft.com/office/drawing/2014/main" id="{EB8FADFB-D85E-409D-B9A3-C57F541F929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08660" y="2196607"/>
            <a:ext cx="6858000" cy="6858000"/>
          </a:xfrm>
          <a:prstGeom prst="rect">
            <a:avLst/>
          </a:prstGeom>
        </p:spPr>
      </p:pic>
      <p:pic>
        <p:nvPicPr>
          <p:cNvPr id="13" name="Picture 12">
            <a:extLst>
              <a:ext uri="{FF2B5EF4-FFF2-40B4-BE49-F238E27FC236}">
                <a16:creationId xmlns:a16="http://schemas.microsoft.com/office/drawing/2014/main" id="{F18C2163-8362-4453-A01E-9C58836C6D7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41038" y="-995157"/>
            <a:ext cx="4825622" cy="4078224"/>
          </a:xfrm>
          <a:prstGeom prst="rect">
            <a:avLst/>
          </a:prstGeom>
        </p:spPr>
      </p:pic>
      <p:pic>
        <p:nvPicPr>
          <p:cNvPr id="1028" name="Picture 4" descr="Nguồn gốc và ý nghĩa của Tết Nguyên Đán | Lhs Bulgaria 1976">
            <a:extLst>
              <a:ext uri="{FF2B5EF4-FFF2-40B4-BE49-F238E27FC236}">
                <a16:creationId xmlns:a16="http://schemas.microsoft.com/office/drawing/2014/main" id="{178AD1AA-EE95-4000-BC32-AD6808D7976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85448" y="2233838"/>
            <a:ext cx="1820418" cy="1303419"/>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a:extLst>
              <a:ext uri="{FF2B5EF4-FFF2-40B4-BE49-F238E27FC236}">
                <a16:creationId xmlns:a16="http://schemas.microsoft.com/office/drawing/2014/main" id="{0D30B5B7-9A21-4CF0-BFB2-9C6EFB3031C4}"/>
              </a:ext>
            </a:extLst>
          </p:cNvPr>
          <p:cNvGrpSpPr/>
          <p:nvPr/>
        </p:nvGrpSpPr>
        <p:grpSpPr>
          <a:xfrm>
            <a:off x="1208209" y="5327167"/>
            <a:ext cx="4859326" cy="1210992"/>
            <a:chOff x="292101" y="839706"/>
            <a:chExt cx="4859326" cy="1210992"/>
          </a:xfrm>
        </p:grpSpPr>
        <p:sp>
          <p:nvSpPr>
            <p:cNvPr id="23" name="TextBox 22">
              <a:extLst>
                <a:ext uri="{FF2B5EF4-FFF2-40B4-BE49-F238E27FC236}">
                  <a16:creationId xmlns:a16="http://schemas.microsoft.com/office/drawing/2014/main" id="{6C6AFE5C-6503-418B-B690-3C60AC31495A}"/>
                </a:ext>
              </a:extLst>
            </p:cNvPr>
            <p:cNvSpPr txBox="1"/>
            <p:nvPr/>
          </p:nvSpPr>
          <p:spPr>
            <a:xfrm>
              <a:off x="292101" y="850369"/>
              <a:ext cx="4826962"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300" normalizeH="0" baseline="0" noProof="0" dirty="0">
                  <a:ln w="254000">
                    <a:solidFill>
                      <a:prstClr val="white"/>
                    </a:solidFill>
                  </a:ln>
                  <a:solidFill>
                    <a:prstClr val="black"/>
                  </a:solidFill>
                  <a:effectLst/>
                  <a:uLnTx/>
                  <a:uFillTx/>
                  <a:latin typeface="SVN-Poky's" panose="020B0606040200020203" pitchFamily="34" charset="0"/>
                  <a:ea typeface="+mn-ea"/>
                  <a:cs typeface="+mn-cs"/>
                </a:rPr>
                <a:t>TIẾNG VIỆT</a:t>
              </a:r>
            </a:p>
          </p:txBody>
        </p:sp>
        <p:sp>
          <p:nvSpPr>
            <p:cNvPr id="24" name="TextBox 23">
              <a:extLst>
                <a:ext uri="{FF2B5EF4-FFF2-40B4-BE49-F238E27FC236}">
                  <a16:creationId xmlns:a16="http://schemas.microsoft.com/office/drawing/2014/main" id="{5EAD41FE-E445-4CE1-824D-99EF71E39EF7}"/>
                </a:ext>
              </a:extLst>
            </p:cNvPr>
            <p:cNvSpPr txBox="1"/>
            <p:nvPr/>
          </p:nvSpPr>
          <p:spPr>
            <a:xfrm>
              <a:off x="324465" y="839706"/>
              <a:ext cx="4826962"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300" normalizeH="0" baseline="0" noProof="0" dirty="0">
                  <a:ln w="12700">
                    <a:solidFill>
                      <a:prstClr val="black"/>
                    </a:solidFill>
                  </a:ln>
                  <a:solidFill>
                    <a:srgbClr val="00A856"/>
                  </a:solidFill>
                  <a:effectLst/>
                  <a:uLnTx/>
                  <a:uFillTx/>
                  <a:latin typeface="SVN-Poky's" panose="020B0606040200020203" pitchFamily="34" charset="0"/>
                  <a:ea typeface="+mn-ea"/>
                  <a:cs typeface="+mn-cs"/>
                </a:rPr>
                <a:t>T</a:t>
              </a:r>
              <a:r>
                <a:rPr kumimoji="0" lang="en-US" sz="7200" b="0" i="0" u="none" strike="noStrike" kern="1200" cap="none" spc="300" normalizeH="0" baseline="0" noProof="0" dirty="0">
                  <a:ln w="12700">
                    <a:solidFill>
                      <a:prstClr val="black"/>
                    </a:solidFill>
                  </a:ln>
                  <a:solidFill>
                    <a:srgbClr val="FFF301"/>
                  </a:solidFill>
                  <a:effectLst/>
                  <a:uLnTx/>
                  <a:uFillTx/>
                  <a:latin typeface="SVN-Poky's" panose="020B0606040200020203" pitchFamily="34" charset="0"/>
                  <a:ea typeface="+mn-ea"/>
                  <a:cs typeface="+mn-cs"/>
                </a:rPr>
                <a:t>I</a:t>
              </a:r>
              <a:r>
                <a:rPr kumimoji="0" lang="en-US" sz="7200" b="0" i="0" u="none" strike="noStrike" kern="1200" cap="none" spc="300" normalizeH="0" baseline="0" noProof="0" dirty="0">
                  <a:ln w="12700">
                    <a:solidFill>
                      <a:prstClr val="black"/>
                    </a:solidFill>
                  </a:ln>
                  <a:solidFill>
                    <a:srgbClr val="FEA200"/>
                  </a:solidFill>
                  <a:effectLst/>
                  <a:uLnTx/>
                  <a:uFillTx/>
                  <a:latin typeface="SVN-Poky's" panose="020B0606040200020203" pitchFamily="34" charset="0"/>
                  <a:ea typeface="+mn-ea"/>
                  <a:cs typeface="+mn-cs"/>
                </a:rPr>
                <a:t>Ế</a:t>
              </a:r>
              <a:r>
                <a:rPr kumimoji="0" lang="en-US" sz="7200" b="0" i="0" u="none" strike="noStrike" kern="1200" cap="none" spc="300" normalizeH="0" baseline="0" noProof="0" dirty="0">
                  <a:ln w="12700">
                    <a:solidFill>
                      <a:prstClr val="black"/>
                    </a:solidFill>
                  </a:ln>
                  <a:solidFill>
                    <a:srgbClr val="FF0000"/>
                  </a:solidFill>
                  <a:effectLst/>
                  <a:uLnTx/>
                  <a:uFillTx/>
                  <a:latin typeface="SVN-Poky's" panose="020B0606040200020203" pitchFamily="34" charset="0"/>
                  <a:ea typeface="+mn-ea"/>
                  <a:cs typeface="+mn-cs"/>
                </a:rPr>
                <a:t>N</a:t>
              </a:r>
              <a:r>
                <a:rPr kumimoji="0" lang="en-US" sz="7200" b="0" i="0" u="none" strike="noStrike" kern="1200" cap="none" spc="300" normalizeH="0" baseline="0" noProof="0" dirty="0">
                  <a:ln w="12700">
                    <a:solidFill>
                      <a:prstClr val="black"/>
                    </a:solidFill>
                  </a:ln>
                  <a:solidFill>
                    <a:srgbClr val="B20093"/>
                  </a:solidFill>
                  <a:effectLst/>
                  <a:uLnTx/>
                  <a:uFillTx/>
                  <a:latin typeface="SVN-Poky's" panose="020B0606040200020203" pitchFamily="34" charset="0"/>
                  <a:ea typeface="+mn-ea"/>
                  <a:cs typeface="+mn-cs"/>
                </a:rPr>
                <a:t>G</a:t>
              </a:r>
              <a:r>
                <a:rPr kumimoji="0" lang="en-US" sz="7200" b="0" i="0" u="none" strike="noStrike" kern="1200" cap="none" spc="300" normalizeH="0" baseline="0" noProof="0" dirty="0">
                  <a:ln w="12700">
                    <a:solidFill>
                      <a:prstClr val="black"/>
                    </a:solidFill>
                  </a:ln>
                  <a:solidFill>
                    <a:prstClr val="black"/>
                  </a:solidFill>
                  <a:effectLst/>
                  <a:uLnTx/>
                  <a:uFillTx/>
                  <a:latin typeface="SVN-Poky's" panose="020B0606040200020203" pitchFamily="34" charset="0"/>
                  <a:ea typeface="+mn-ea"/>
                  <a:cs typeface="+mn-cs"/>
                </a:rPr>
                <a:t> </a:t>
              </a:r>
              <a:r>
                <a:rPr kumimoji="0" lang="en-US" sz="7200" b="0" i="0" u="none" strike="noStrike" kern="1200" cap="none" spc="300" normalizeH="0" baseline="0" noProof="0" dirty="0">
                  <a:ln w="12700">
                    <a:solidFill>
                      <a:prstClr val="black"/>
                    </a:solidFill>
                  </a:ln>
                  <a:solidFill>
                    <a:srgbClr val="612697"/>
                  </a:solidFill>
                  <a:effectLst/>
                  <a:uLnTx/>
                  <a:uFillTx/>
                  <a:latin typeface="SVN-Poky's" panose="020B0606040200020203" pitchFamily="34" charset="0"/>
                  <a:ea typeface="+mn-ea"/>
                  <a:cs typeface="+mn-cs"/>
                </a:rPr>
                <a:t>V</a:t>
              </a:r>
              <a:r>
                <a:rPr kumimoji="0" lang="en-US" sz="7200" b="0" i="0" u="none" strike="noStrike" kern="1200" cap="none" spc="300" normalizeH="0" baseline="0" noProof="0" dirty="0">
                  <a:ln w="12700">
                    <a:solidFill>
                      <a:prstClr val="black"/>
                    </a:solidFill>
                  </a:ln>
                  <a:solidFill>
                    <a:srgbClr val="1B3D9F"/>
                  </a:solidFill>
                  <a:effectLst/>
                  <a:uLnTx/>
                  <a:uFillTx/>
                  <a:latin typeface="SVN-Poky's" panose="020B0606040200020203" pitchFamily="34" charset="0"/>
                  <a:ea typeface="+mn-ea"/>
                  <a:cs typeface="+mn-cs"/>
                </a:rPr>
                <a:t>I</a:t>
              </a:r>
              <a:r>
                <a:rPr kumimoji="0" lang="en-US" sz="7200" b="0" i="0" u="none" strike="noStrike" kern="1200" cap="none" spc="300" normalizeH="0" baseline="0" noProof="0" dirty="0">
                  <a:ln w="12700">
                    <a:solidFill>
                      <a:prstClr val="black"/>
                    </a:solidFill>
                  </a:ln>
                  <a:solidFill>
                    <a:srgbClr val="02AFAE"/>
                  </a:solidFill>
                  <a:effectLst/>
                  <a:uLnTx/>
                  <a:uFillTx/>
                  <a:latin typeface="SVN-Poky's" panose="020B0606040200020203" pitchFamily="34" charset="0"/>
                  <a:ea typeface="+mn-ea"/>
                  <a:cs typeface="+mn-cs"/>
                </a:rPr>
                <a:t>Ệ</a:t>
              </a:r>
              <a:r>
                <a:rPr kumimoji="0" lang="en-US" sz="7200" b="0" i="0" u="none" strike="noStrike" kern="1200" cap="none" spc="300" normalizeH="0" baseline="0" noProof="0" dirty="0">
                  <a:ln w="12700">
                    <a:solidFill>
                      <a:prstClr val="black"/>
                    </a:solidFill>
                  </a:ln>
                  <a:solidFill>
                    <a:srgbClr val="00A856"/>
                  </a:solidFill>
                  <a:effectLst/>
                  <a:uLnTx/>
                  <a:uFillTx/>
                  <a:latin typeface="SVN-Poky's" panose="020B0606040200020203" pitchFamily="34" charset="0"/>
                  <a:ea typeface="+mn-ea"/>
                  <a:cs typeface="+mn-cs"/>
                </a:rPr>
                <a:t>T</a:t>
              </a:r>
            </a:p>
          </p:txBody>
        </p:sp>
      </p:grpSp>
      <p:pic>
        <p:nvPicPr>
          <p:cNvPr id="15" name="Picture 14" descr="Diagram&#10;&#10;Description automatically generated">
            <a:extLst>
              <a:ext uri="{FF2B5EF4-FFF2-40B4-BE49-F238E27FC236}">
                <a16:creationId xmlns:a16="http://schemas.microsoft.com/office/drawing/2014/main" id="{9ECACA87-CD42-42C0-8C1A-66B631BF7439}"/>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4688" l="10000" r="90000">
                        <a14:foregroundMark x1="41563" y1="30000" x2="41563" y2="30000"/>
                        <a14:foregroundMark x1="39375" y1="30312" x2="43125" y2="35625"/>
                        <a14:foregroundMark x1="70000" y1="87813" x2="70000" y2="87813"/>
                        <a14:foregroundMark x1="73750" y1="88750" x2="73750" y2="88750"/>
                        <a14:foregroundMark x1="74063" y1="86875" x2="74063" y2="86875"/>
                        <a14:foregroundMark x1="72813" y1="94688" x2="72813" y2="94688"/>
                        <a14:foregroundMark x1="90000" y1="81563" x2="90000" y2="81563"/>
                      </a14:backgroundRemoval>
                    </a14:imgEffect>
                  </a14:imgLayer>
                </a14:imgProps>
              </a:ext>
              <a:ext uri="{28A0092B-C50C-407E-A947-70E740481C1C}">
                <a14:useLocalDpi xmlns:a14="http://schemas.microsoft.com/office/drawing/2010/main" val="0"/>
              </a:ext>
            </a:extLst>
          </a:blip>
          <a:stretch>
            <a:fillRect/>
          </a:stretch>
        </p:blipFill>
        <p:spPr>
          <a:xfrm>
            <a:off x="1457084" y="2724150"/>
            <a:ext cx="862615" cy="862615"/>
          </a:xfrm>
          <a:prstGeom prst="rect">
            <a:avLst/>
          </a:prstGeom>
        </p:spPr>
      </p:pic>
    </p:spTree>
    <p:extLst>
      <p:ext uri="{BB962C8B-B14F-4D97-AF65-F5344CB8AC3E}">
        <p14:creationId xmlns:p14="http://schemas.microsoft.com/office/powerpoint/2010/main" val="222216093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13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childTnLst>
                                </p:cTn>
                              </p:par>
                              <p:par>
                                <p:cTn id="20" presetID="10" presetClass="entr" presetSubtype="0" fill="hold" nodeType="with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fade">
                                      <p:cBhvr>
                                        <p:cTn id="22" dur="1000"/>
                                        <p:tgtEl>
                                          <p:spTgt spid="1028"/>
                                        </p:tgtEl>
                                      </p:cBhvr>
                                    </p:animEffect>
                                  </p:childTnLst>
                                </p:cTn>
                              </p:par>
                              <p:par>
                                <p:cTn id="23" presetID="10"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childTnLst>
                                </p:cTn>
                              </p:par>
                              <p:par>
                                <p:cTn id="26" presetID="10" presetClass="entr" presetSubtype="0" fill="hold" nodeType="with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fade">
                                      <p:cBhvr>
                                        <p:cTn id="28"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hông có mô tả ảnh.">
            <a:extLst>
              <a:ext uri="{FF2B5EF4-FFF2-40B4-BE49-F238E27FC236}">
                <a16:creationId xmlns:a16="http://schemas.microsoft.com/office/drawing/2014/main" id="{37058B38-1EFD-4220-932C-F5AD872DBE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70EE4FBB-7D65-4562-988E-78685736E3A3}"/>
              </a:ext>
            </a:extLst>
          </p:cNvPr>
          <p:cNvGrpSpPr/>
          <p:nvPr/>
        </p:nvGrpSpPr>
        <p:grpSpPr>
          <a:xfrm>
            <a:off x="1014981" y="1382291"/>
            <a:ext cx="10162038" cy="1446550"/>
            <a:chOff x="338814" y="320408"/>
            <a:chExt cx="5684284" cy="1446550"/>
          </a:xfrm>
        </p:grpSpPr>
        <p:sp>
          <p:nvSpPr>
            <p:cNvPr id="6" name="Hộp Văn bản 9">
              <a:extLst>
                <a:ext uri="{FF2B5EF4-FFF2-40B4-BE49-F238E27FC236}">
                  <a16:creationId xmlns:a16="http://schemas.microsoft.com/office/drawing/2014/main" id="{C112C6B1-F964-408F-A182-A4ABC8A06AF9}"/>
                </a:ext>
              </a:extLst>
            </p:cNvPr>
            <p:cNvSpPr txBox="1"/>
            <p:nvPr/>
          </p:nvSpPr>
          <p:spPr>
            <a:xfrm>
              <a:off x="354485" y="320408"/>
              <a:ext cx="565294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w="215900">
                    <a:solidFill>
                      <a:prstClr val="white"/>
                    </a:solidFill>
                  </a:ln>
                  <a:solidFill>
                    <a:prstClr val="white"/>
                  </a:solidFill>
                  <a:effectLst>
                    <a:outerShdw blurRad="50800" dist="38100" dir="18900000" algn="bl" rotWithShape="0">
                      <a:prstClr val="black">
                        <a:alpha val="40000"/>
                      </a:prstClr>
                    </a:outerShdw>
                  </a:effectLst>
                  <a:uLnTx/>
                  <a:uFillTx/>
                  <a:latin typeface="Calibri" panose="020F0502020204030204" pitchFamily="34" charset="0"/>
                  <a:ea typeface="+mn-ea"/>
                  <a:cs typeface="Calibri" panose="020F0502020204030204" pitchFamily="34" charset="0"/>
                </a:rPr>
                <a:t>2. </a:t>
              </a:r>
              <a:r>
                <a:rPr kumimoji="0" lang="vi-VN" sz="4400" b="1" i="0" u="none" strike="noStrike" kern="1200" cap="none" spc="0" normalizeH="0" baseline="0" noProof="0" dirty="0" err="1">
                  <a:ln w="215900">
                    <a:solidFill>
                      <a:prstClr val="white"/>
                    </a:solidFill>
                  </a:ln>
                  <a:solidFill>
                    <a:prstClr val="white"/>
                  </a:solidFill>
                  <a:effectLst>
                    <a:outerShdw blurRad="50800" dist="38100" dir="18900000" algn="bl" rotWithShape="0">
                      <a:prstClr val="black">
                        <a:alpha val="40000"/>
                      </a:prstClr>
                    </a:outerShdw>
                  </a:effectLst>
                  <a:uLnTx/>
                  <a:uFillTx/>
                  <a:latin typeface="Calibri" panose="020F0502020204030204" pitchFamily="34" charset="0"/>
                  <a:ea typeface="+mn-ea"/>
                  <a:cs typeface="Calibri" panose="020F0502020204030204" pitchFamily="34" charset="0"/>
                </a:rPr>
                <a:t>Nói</a:t>
              </a:r>
              <a:r>
                <a:rPr kumimoji="0" lang="vi-VN" sz="4400" b="1" i="0" u="none" strike="noStrike" kern="1200" cap="none" spc="0" normalizeH="0" baseline="0" noProof="0" dirty="0">
                  <a:ln w="215900">
                    <a:solidFill>
                      <a:prstClr val="white"/>
                    </a:solidFill>
                  </a:ln>
                  <a:solidFill>
                    <a:prstClr val="white"/>
                  </a:solidFill>
                  <a:effectLst>
                    <a:outerShdw blurRad="50800" dist="38100" dir="18900000" algn="bl" rotWithShape="0">
                      <a:prstClr val="black">
                        <a:alpha val="40000"/>
                      </a:prstClr>
                    </a:outerShdw>
                  </a:effectLst>
                  <a:uLnTx/>
                  <a:uFillTx/>
                  <a:latin typeface="Calibri" panose="020F0502020204030204" pitchFamily="34" charset="0"/>
                  <a:ea typeface="+mn-ea"/>
                  <a:cs typeface="Calibri" panose="020F0502020204030204" pitchFamily="34" charset="0"/>
                </a:rPr>
                <a:t> </a:t>
              </a:r>
              <a:r>
                <a:rPr kumimoji="0" lang="vi-VN" sz="4400" b="1" i="0" u="none" strike="noStrike" kern="1200" cap="none" spc="0" normalizeH="0" baseline="0" noProof="0" dirty="0" err="1">
                  <a:ln w="215900">
                    <a:solidFill>
                      <a:prstClr val="white"/>
                    </a:solidFill>
                  </a:ln>
                  <a:solidFill>
                    <a:prstClr val="white"/>
                  </a:solidFill>
                  <a:effectLst>
                    <a:outerShdw blurRad="50800" dist="38100" dir="18900000" algn="bl" rotWithShape="0">
                      <a:prstClr val="black">
                        <a:alpha val="40000"/>
                      </a:prstClr>
                    </a:outerShdw>
                  </a:effectLst>
                  <a:uLnTx/>
                  <a:uFillTx/>
                  <a:latin typeface="Calibri" panose="020F0502020204030204" pitchFamily="34" charset="0"/>
                  <a:ea typeface="+mn-ea"/>
                  <a:cs typeface="Calibri" panose="020F0502020204030204" pitchFamily="34" charset="0"/>
                </a:rPr>
                <a:t>về</a:t>
              </a:r>
              <a:r>
                <a:rPr kumimoji="0" lang="vi-VN" sz="4400" b="1" i="0" u="none" strike="noStrike" kern="1200" cap="none" spc="0" normalizeH="0" baseline="0" noProof="0" dirty="0">
                  <a:ln w="215900">
                    <a:solidFill>
                      <a:prstClr val="white"/>
                    </a:solidFill>
                  </a:ln>
                  <a:solidFill>
                    <a:prstClr val="white"/>
                  </a:solidFill>
                  <a:effectLst>
                    <a:outerShdw blurRad="50800" dist="38100" dir="18900000" algn="bl" rotWithShape="0">
                      <a:prstClr val="black">
                        <a:alpha val="40000"/>
                      </a:prstClr>
                    </a:outerShdw>
                  </a:effectLst>
                  <a:uLnTx/>
                  <a:uFillTx/>
                  <a:latin typeface="Calibri" panose="020F0502020204030204" pitchFamily="34" charset="0"/>
                  <a:ea typeface="+mn-ea"/>
                  <a:cs typeface="Calibri" panose="020F0502020204030204" pitchFamily="34" charset="0"/>
                </a:rPr>
                <a:t> </a:t>
              </a:r>
              <a:r>
                <a:rPr kumimoji="0" lang="vi-VN" sz="4400" b="1" i="0" u="none" strike="noStrike" kern="1200" cap="none" spc="0" normalizeH="0" baseline="0" noProof="0" dirty="0" err="1">
                  <a:ln w="215900">
                    <a:solidFill>
                      <a:prstClr val="white"/>
                    </a:solidFill>
                  </a:ln>
                  <a:solidFill>
                    <a:prstClr val="white"/>
                  </a:solidFill>
                  <a:effectLst>
                    <a:outerShdw blurRad="50800" dist="38100" dir="18900000" algn="bl" rotWithShape="0">
                      <a:prstClr val="black">
                        <a:alpha val="40000"/>
                      </a:prstClr>
                    </a:outerShdw>
                  </a:effectLst>
                  <a:uLnTx/>
                  <a:uFillTx/>
                  <a:latin typeface="Calibri" panose="020F0502020204030204" pitchFamily="34" charset="0"/>
                  <a:ea typeface="+mn-ea"/>
                  <a:cs typeface="Calibri" panose="020F0502020204030204" pitchFamily="34" charset="0"/>
                </a:rPr>
                <a:t>một</a:t>
              </a:r>
              <a:r>
                <a:rPr kumimoji="0" lang="vi-VN" sz="4400" b="1" i="0" u="none" strike="noStrike" kern="1200" cap="none" spc="0" normalizeH="0" baseline="0" noProof="0" dirty="0">
                  <a:ln w="215900">
                    <a:solidFill>
                      <a:prstClr val="white"/>
                    </a:solidFill>
                  </a:ln>
                  <a:solidFill>
                    <a:prstClr val="white"/>
                  </a:solidFill>
                  <a:effectLst>
                    <a:outerShdw blurRad="50800" dist="38100" dir="18900000" algn="bl" rotWithShape="0">
                      <a:prstClr val="black">
                        <a:alpha val="40000"/>
                      </a:prstClr>
                    </a:outerShdw>
                  </a:effectLst>
                  <a:uLnTx/>
                  <a:uFillTx/>
                  <a:latin typeface="Calibri" panose="020F0502020204030204" pitchFamily="34" charset="0"/>
                  <a:ea typeface="+mn-ea"/>
                  <a:cs typeface="Calibri" panose="020F0502020204030204" pitchFamily="34" charset="0"/>
                </a:rPr>
                <a:t> nhân </a:t>
              </a:r>
              <a:r>
                <a:rPr kumimoji="0" lang="vi-VN" sz="4400" b="1" i="0" u="none" strike="noStrike" kern="1200" cap="none" spc="0" normalizeH="0" baseline="0" noProof="0">
                  <a:ln w="215900">
                    <a:solidFill>
                      <a:prstClr val="white"/>
                    </a:solidFill>
                  </a:ln>
                  <a:solidFill>
                    <a:prstClr val="white"/>
                  </a:solidFill>
                  <a:effectLst>
                    <a:outerShdw blurRad="50800" dist="38100" dir="18900000" algn="bl" rotWithShape="0">
                      <a:prstClr val="black">
                        <a:alpha val="40000"/>
                      </a:prstClr>
                    </a:outerShdw>
                  </a:effectLst>
                  <a:uLnTx/>
                  <a:uFillTx/>
                  <a:latin typeface="Calibri" panose="020F0502020204030204" pitchFamily="34" charset="0"/>
                  <a:ea typeface="+mn-ea"/>
                  <a:cs typeface="Calibri" panose="020F0502020204030204" pitchFamily="34" charset="0"/>
                </a:rPr>
                <a:t>vật </a:t>
              </a:r>
              <a:r>
                <a:rPr kumimoji="0" lang="vi-VN" sz="4400" b="1" i="0" u="none" strike="noStrike" kern="1200" cap="none" spc="0" normalizeH="0" baseline="0" noProof="0" dirty="0">
                  <a:ln w="215900">
                    <a:solidFill>
                      <a:prstClr val="white"/>
                    </a:solidFill>
                  </a:ln>
                  <a:solidFill>
                    <a:prstClr val="white"/>
                  </a:solidFill>
                  <a:effectLst>
                    <a:outerShdw blurRad="50800" dist="38100" dir="18900000" algn="bl" rotWithShape="0">
                      <a:prstClr val="black">
                        <a:alpha val="40000"/>
                      </a:prstClr>
                    </a:outerShdw>
                  </a:effectLst>
                  <a:uLnTx/>
                  <a:uFillTx/>
                  <a:latin typeface="Calibri" panose="020F0502020204030204" pitchFamily="34" charset="0"/>
                  <a:ea typeface="+mn-ea"/>
                  <a:cs typeface="Calibri" panose="020F0502020204030204" pitchFamily="34" charset="0"/>
                </a:rPr>
                <a:t>trong câu </a:t>
              </a:r>
              <a:r>
                <a:rPr kumimoji="0" lang="vi-VN" sz="4400" b="1" i="0" u="none" strike="noStrike" kern="1200" cap="none" spc="0" normalizeH="0" baseline="0" noProof="0" dirty="0" err="1">
                  <a:ln w="215900">
                    <a:solidFill>
                      <a:prstClr val="white"/>
                    </a:solidFill>
                  </a:ln>
                  <a:solidFill>
                    <a:prstClr val="white"/>
                  </a:solidFill>
                  <a:effectLst>
                    <a:outerShdw blurRad="50800" dist="38100" dir="18900000" algn="bl" rotWithShape="0">
                      <a:prstClr val="black">
                        <a:alpha val="40000"/>
                      </a:prstClr>
                    </a:outerShdw>
                  </a:effectLst>
                  <a:uLnTx/>
                  <a:uFillTx/>
                  <a:latin typeface="Calibri" panose="020F0502020204030204" pitchFamily="34" charset="0"/>
                  <a:ea typeface="+mn-ea"/>
                  <a:cs typeface="Calibri" panose="020F0502020204030204" pitchFamily="34" charset="0"/>
                </a:rPr>
                <a:t>chuyện</a:t>
              </a:r>
              <a:r>
                <a:rPr kumimoji="0" lang="vi-VN" sz="4400" b="1" i="0" u="none" strike="noStrike" kern="1200" cap="none" spc="0" normalizeH="0" baseline="0" noProof="0" dirty="0">
                  <a:ln w="215900">
                    <a:solidFill>
                      <a:prstClr val="white"/>
                    </a:solidFill>
                  </a:ln>
                  <a:solidFill>
                    <a:prstClr val="white"/>
                  </a:solidFill>
                  <a:effectLst>
                    <a:outerShdw blurRad="50800" dist="38100" dir="18900000" algn="bl" rotWithShape="0">
                      <a:prstClr val="black">
                        <a:alpha val="40000"/>
                      </a:prstClr>
                    </a:outerShdw>
                  </a:effectLst>
                  <a:uLnTx/>
                  <a:uFillTx/>
                  <a:latin typeface="Calibri" panose="020F0502020204030204" pitchFamily="34" charset="0"/>
                  <a:ea typeface="+mn-ea"/>
                  <a:cs typeface="Calibri" panose="020F0502020204030204" pitchFamily="34" charset="0"/>
                </a:rPr>
                <a:t> </a:t>
              </a:r>
            </a:p>
          </p:txBody>
        </p:sp>
        <p:sp>
          <p:nvSpPr>
            <p:cNvPr id="7" name="Hộp Văn bản 9">
              <a:extLst>
                <a:ext uri="{FF2B5EF4-FFF2-40B4-BE49-F238E27FC236}">
                  <a16:creationId xmlns:a16="http://schemas.microsoft.com/office/drawing/2014/main" id="{92F68BD3-DE4C-431E-8D97-7583E68BED33}"/>
                </a:ext>
              </a:extLst>
            </p:cNvPr>
            <p:cNvSpPr txBox="1"/>
            <p:nvPr/>
          </p:nvSpPr>
          <p:spPr>
            <a:xfrm>
              <a:off x="370157" y="320408"/>
              <a:ext cx="565294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w="95250">
                    <a:solidFill>
                      <a:srgbClr val="225978"/>
                    </a:solidFill>
                  </a:ln>
                  <a:solidFill>
                    <a:srgbClr val="225978"/>
                  </a:solidFill>
                  <a:effectLst/>
                  <a:uLnTx/>
                  <a:uFillTx/>
                  <a:latin typeface="Calibri" panose="020F0502020204030204" pitchFamily="34" charset="0"/>
                  <a:ea typeface="+mn-ea"/>
                  <a:cs typeface="Calibri" panose="020F0502020204030204" pitchFamily="34" charset="0"/>
                </a:rPr>
                <a:t>2. </a:t>
              </a:r>
              <a:r>
                <a:rPr kumimoji="0" lang="vi-VN" sz="4400" b="1" i="0" u="none" strike="noStrike" kern="1200" cap="none" spc="0" normalizeH="0" baseline="0" noProof="0" dirty="0" err="1">
                  <a:ln w="95250">
                    <a:solidFill>
                      <a:srgbClr val="225978"/>
                    </a:solidFill>
                  </a:ln>
                  <a:solidFill>
                    <a:srgbClr val="225978"/>
                  </a:solidFill>
                  <a:effectLst/>
                  <a:uLnTx/>
                  <a:uFillTx/>
                  <a:latin typeface="Calibri" panose="020F0502020204030204" pitchFamily="34" charset="0"/>
                  <a:ea typeface="+mn-ea"/>
                  <a:cs typeface="Calibri" panose="020F0502020204030204" pitchFamily="34" charset="0"/>
                </a:rPr>
                <a:t>Nói</a:t>
              </a:r>
              <a:r>
                <a:rPr kumimoji="0" lang="vi-VN" sz="4400" b="1" i="0" u="none" strike="noStrike" kern="1200" cap="none" spc="0" normalizeH="0" baseline="0" noProof="0" dirty="0">
                  <a:ln w="95250">
                    <a:solidFill>
                      <a:srgbClr val="225978"/>
                    </a:solidFill>
                  </a:ln>
                  <a:solidFill>
                    <a:srgbClr val="225978"/>
                  </a:solidFill>
                  <a:effectLst/>
                  <a:uLnTx/>
                  <a:uFillTx/>
                  <a:latin typeface="Calibri" panose="020F0502020204030204" pitchFamily="34" charset="0"/>
                  <a:ea typeface="+mn-ea"/>
                  <a:cs typeface="Calibri" panose="020F0502020204030204" pitchFamily="34" charset="0"/>
                </a:rPr>
                <a:t> </a:t>
              </a:r>
              <a:r>
                <a:rPr kumimoji="0" lang="vi-VN" sz="4400" b="1" i="0" u="none" strike="noStrike" kern="1200" cap="none" spc="0" normalizeH="0" baseline="0" noProof="0" dirty="0" err="1">
                  <a:ln w="95250">
                    <a:solidFill>
                      <a:srgbClr val="225978"/>
                    </a:solidFill>
                  </a:ln>
                  <a:solidFill>
                    <a:srgbClr val="225978"/>
                  </a:solidFill>
                  <a:effectLst/>
                  <a:uLnTx/>
                  <a:uFillTx/>
                  <a:latin typeface="Calibri" panose="020F0502020204030204" pitchFamily="34" charset="0"/>
                  <a:ea typeface="+mn-ea"/>
                  <a:cs typeface="Calibri" panose="020F0502020204030204" pitchFamily="34" charset="0"/>
                </a:rPr>
                <a:t>về</a:t>
              </a:r>
              <a:r>
                <a:rPr kumimoji="0" lang="vi-VN" sz="4400" b="1" i="0" u="none" strike="noStrike" kern="1200" cap="none" spc="0" normalizeH="0" baseline="0" noProof="0" dirty="0">
                  <a:ln w="95250">
                    <a:solidFill>
                      <a:srgbClr val="225978"/>
                    </a:solidFill>
                  </a:ln>
                  <a:solidFill>
                    <a:srgbClr val="225978"/>
                  </a:solidFill>
                  <a:effectLst/>
                  <a:uLnTx/>
                  <a:uFillTx/>
                  <a:latin typeface="Calibri" panose="020F0502020204030204" pitchFamily="34" charset="0"/>
                  <a:ea typeface="+mn-ea"/>
                  <a:cs typeface="Calibri" panose="020F0502020204030204" pitchFamily="34" charset="0"/>
                </a:rPr>
                <a:t> </a:t>
              </a:r>
              <a:r>
                <a:rPr kumimoji="0" lang="vi-VN" sz="4400" b="1" i="0" u="none" strike="noStrike" kern="1200" cap="none" spc="0" normalizeH="0" baseline="0" noProof="0" dirty="0" err="1">
                  <a:ln w="95250">
                    <a:solidFill>
                      <a:srgbClr val="225978"/>
                    </a:solidFill>
                  </a:ln>
                  <a:solidFill>
                    <a:srgbClr val="225978"/>
                  </a:solidFill>
                  <a:effectLst/>
                  <a:uLnTx/>
                  <a:uFillTx/>
                  <a:latin typeface="Calibri" panose="020F0502020204030204" pitchFamily="34" charset="0"/>
                  <a:ea typeface="+mn-ea"/>
                  <a:cs typeface="Calibri" panose="020F0502020204030204" pitchFamily="34" charset="0"/>
                </a:rPr>
                <a:t>một</a:t>
              </a:r>
              <a:r>
                <a:rPr kumimoji="0" lang="vi-VN" sz="4400" b="1" i="0" u="none" strike="noStrike" kern="1200" cap="none" spc="0" normalizeH="0" baseline="0" noProof="0" dirty="0">
                  <a:ln w="95250">
                    <a:solidFill>
                      <a:srgbClr val="225978"/>
                    </a:solidFill>
                  </a:ln>
                  <a:solidFill>
                    <a:srgbClr val="225978"/>
                  </a:solidFill>
                  <a:effectLst/>
                  <a:uLnTx/>
                  <a:uFillTx/>
                  <a:latin typeface="Calibri" panose="020F0502020204030204" pitchFamily="34" charset="0"/>
                  <a:ea typeface="+mn-ea"/>
                  <a:cs typeface="Calibri" panose="020F0502020204030204" pitchFamily="34" charset="0"/>
                </a:rPr>
                <a:t> nhân </a:t>
              </a:r>
              <a:r>
                <a:rPr kumimoji="0" lang="vi-VN" sz="4400" b="1" i="0" u="none" strike="noStrike" kern="1200" cap="none" spc="0" normalizeH="0" baseline="0" noProof="0">
                  <a:ln w="95250">
                    <a:solidFill>
                      <a:srgbClr val="225978"/>
                    </a:solidFill>
                  </a:ln>
                  <a:solidFill>
                    <a:srgbClr val="225978"/>
                  </a:solidFill>
                  <a:effectLst/>
                  <a:uLnTx/>
                  <a:uFillTx/>
                  <a:latin typeface="Calibri" panose="020F0502020204030204" pitchFamily="34" charset="0"/>
                  <a:ea typeface="+mn-ea"/>
                  <a:cs typeface="Calibri" panose="020F0502020204030204" pitchFamily="34" charset="0"/>
                </a:rPr>
                <a:t>vật </a:t>
              </a:r>
              <a:r>
                <a:rPr kumimoji="0" lang="vi-VN" sz="4400" b="1" i="0" u="none" strike="noStrike" kern="1200" cap="none" spc="0" normalizeH="0" baseline="0" noProof="0" dirty="0">
                  <a:ln w="95250">
                    <a:solidFill>
                      <a:srgbClr val="225978"/>
                    </a:solidFill>
                  </a:ln>
                  <a:solidFill>
                    <a:srgbClr val="225978"/>
                  </a:solidFill>
                  <a:effectLst/>
                  <a:uLnTx/>
                  <a:uFillTx/>
                  <a:latin typeface="Calibri" panose="020F0502020204030204" pitchFamily="34" charset="0"/>
                  <a:ea typeface="+mn-ea"/>
                  <a:cs typeface="Calibri" panose="020F0502020204030204" pitchFamily="34" charset="0"/>
                </a:rPr>
                <a:t>trong câu </a:t>
              </a:r>
              <a:r>
                <a:rPr kumimoji="0" lang="vi-VN" sz="4400" b="1" i="0" u="none" strike="noStrike" kern="1200" cap="none" spc="0" normalizeH="0" baseline="0" noProof="0" dirty="0" err="1">
                  <a:ln w="95250">
                    <a:solidFill>
                      <a:srgbClr val="225978"/>
                    </a:solidFill>
                  </a:ln>
                  <a:solidFill>
                    <a:srgbClr val="225978"/>
                  </a:solidFill>
                  <a:effectLst/>
                  <a:uLnTx/>
                  <a:uFillTx/>
                  <a:latin typeface="Calibri" panose="020F0502020204030204" pitchFamily="34" charset="0"/>
                  <a:ea typeface="+mn-ea"/>
                  <a:cs typeface="Calibri" panose="020F0502020204030204" pitchFamily="34" charset="0"/>
                </a:rPr>
                <a:t>chuyện</a:t>
              </a:r>
              <a:r>
                <a:rPr kumimoji="0" lang="vi-VN" sz="4400" b="1" i="0" u="none" strike="noStrike" kern="1200" cap="none" spc="0" normalizeH="0" baseline="0" noProof="0" dirty="0">
                  <a:ln w="95250">
                    <a:solidFill>
                      <a:srgbClr val="225978"/>
                    </a:solidFill>
                  </a:ln>
                  <a:solidFill>
                    <a:srgbClr val="225978"/>
                  </a:solidFill>
                  <a:effectLst/>
                  <a:uLnTx/>
                  <a:uFillTx/>
                  <a:latin typeface="Calibri" panose="020F0502020204030204" pitchFamily="34" charset="0"/>
                  <a:ea typeface="+mn-ea"/>
                  <a:cs typeface="Calibri" panose="020F0502020204030204" pitchFamily="34" charset="0"/>
                </a:rPr>
                <a:t> </a:t>
              </a:r>
            </a:p>
          </p:txBody>
        </p:sp>
        <p:sp>
          <p:nvSpPr>
            <p:cNvPr id="8" name="Hộp Văn bản 9">
              <a:extLst>
                <a:ext uri="{FF2B5EF4-FFF2-40B4-BE49-F238E27FC236}">
                  <a16:creationId xmlns:a16="http://schemas.microsoft.com/office/drawing/2014/main" id="{A68E0331-CDD1-4DA1-B205-8D0F297DF796}"/>
                </a:ext>
              </a:extLst>
            </p:cNvPr>
            <p:cNvSpPr txBox="1"/>
            <p:nvPr/>
          </p:nvSpPr>
          <p:spPr>
            <a:xfrm>
              <a:off x="338814" y="320408"/>
              <a:ext cx="565294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solidFill>
                      <a:srgbClr val="4097C8"/>
                    </a:solidFill>
                  </a:ln>
                  <a:solidFill>
                    <a:srgbClr val="8CC0DE"/>
                  </a:solidFill>
                  <a:effectLst/>
                  <a:uLnTx/>
                  <a:uFillTx/>
                  <a:latin typeface="Calibri" panose="020F0502020204030204" pitchFamily="34" charset="0"/>
                  <a:ea typeface="+mn-ea"/>
                  <a:cs typeface="Calibri" panose="020F0502020204030204" pitchFamily="34" charset="0"/>
                </a:rPr>
                <a:t>2. </a:t>
              </a:r>
              <a:r>
                <a:rPr kumimoji="0" lang="vi-VN" sz="4400" b="1" i="0" u="none" strike="noStrike" kern="1200" cap="none" spc="0" normalizeH="0" baseline="0" noProof="0" dirty="0" err="1">
                  <a:ln>
                    <a:solidFill>
                      <a:srgbClr val="4097C8"/>
                    </a:solidFill>
                  </a:ln>
                  <a:solidFill>
                    <a:srgbClr val="8CC0DE"/>
                  </a:solidFill>
                  <a:effectLst/>
                  <a:uLnTx/>
                  <a:uFillTx/>
                  <a:latin typeface="Calibri" panose="020F0502020204030204" pitchFamily="34" charset="0"/>
                  <a:ea typeface="+mn-ea"/>
                  <a:cs typeface="Calibri" panose="020F0502020204030204" pitchFamily="34" charset="0"/>
                </a:rPr>
                <a:t>Nói</a:t>
              </a:r>
              <a:r>
                <a:rPr kumimoji="0" lang="vi-VN" sz="4400" b="1" i="0" u="none" strike="noStrike" kern="1200" cap="none" spc="0" normalizeH="0" baseline="0" noProof="0" dirty="0">
                  <a:ln>
                    <a:solidFill>
                      <a:srgbClr val="4097C8"/>
                    </a:solidFill>
                  </a:ln>
                  <a:solidFill>
                    <a:srgbClr val="8CC0DE"/>
                  </a:solidFill>
                  <a:effectLst/>
                  <a:uLnTx/>
                  <a:uFillTx/>
                  <a:latin typeface="Calibri" panose="020F0502020204030204" pitchFamily="34" charset="0"/>
                  <a:ea typeface="+mn-ea"/>
                  <a:cs typeface="Calibri" panose="020F0502020204030204" pitchFamily="34" charset="0"/>
                </a:rPr>
                <a:t> </a:t>
              </a:r>
              <a:r>
                <a:rPr kumimoji="0" lang="vi-VN" sz="4400" b="1" i="0" u="none" strike="noStrike" kern="1200" cap="none" spc="0" normalizeH="0" baseline="0" noProof="0" dirty="0" err="1">
                  <a:ln>
                    <a:solidFill>
                      <a:srgbClr val="4097C8"/>
                    </a:solidFill>
                  </a:ln>
                  <a:solidFill>
                    <a:srgbClr val="8CC0DE"/>
                  </a:solidFill>
                  <a:effectLst/>
                  <a:uLnTx/>
                  <a:uFillTx/>
                  <a:latin typeface="Calibri" panose="020F0502020204030204" pitchFamily="34" charset="0"/>
                  <a:ea typeface="+mn-ea"/>
                  <a:cs typeface="Calibri" panose="020F0502020204030204" pitchFamily="34" charset="0"/>
                </a:rPr>
                <a:t>về</a:t>
              </a:r>
              <a:r>
                <a:rPr kumimoji="0" lang="vi-VN" sz="4400" b="1" i="0" u="none" strike="noStrike" kern="1200" cap="none" spc="0" normalizeH="0" baseline="0" noProof="0" dirty="0">
                  <a:ln>
                    <a:solidFill>
                      <a:srgbClr val="4097C8"/>
                    </a:solidFill>
                  </a:ln>
                  <a:solidFill>
                    <a:srgbClr val="8CC0DE"/>
                  </a:solidFill>
                  <a:effectLst/>
                  <a:uLnTx/>
                  <a:uFillTx/>
                  <a:latin typeface="Calibri" panose="020F0502020204030204" pitchFamily="34" charset="0"/>
                  <a:ea typeface="+mn-ea"/>
                  <a:cs typeface="Calibri" panose="020F0502020204030204" pitchFamily="34" charset="0"/>
                </a:rPr>
                <a:t> </a:t>
              </a:r>
              <a:r>
                <a:rPr kumimoji="0" lang="vi-VN" sz="4400" b="1" i="0" u="none" strike="noStrike" kern="1200" cap="none" spc="0" normalizeH="0" baseline="0" noProof="0" dirty="0" err="1">
                  <a:ln>
                    <a:solidFill>
                      <a:srgbClr val="4097C8"/>
                    </a:solidFill>
                  </a:ln>
                  <a:solidFill>
                    <a:srgbClr val="8CC0DE"/>
                  </a:solidFill>
                  <a:effectLst/>
                  <a:uLnTx/>
                  <a:uFillTx/>
                  <a:latin typeface="Calibri" panose="020F0502020204030204" pitchFamily="34" charset="0"/>
                  <a:ea typeface="+mn-ea"/>
                  <a:cs typeface="Calibri" panose="020F0502020204030204" pitchFamily="34" charset="0"/>
                </a:rPr>
                <a:t>một</a:t>
              </a:r>
              <a:r>
                <a:rPr kumimoji="0" lang="vi-VN" sz="4400" b="1" i="0" u="none" strike="noStrike" kern="1200" cap="none" spc="0" normalizeH="0" baseline="0" noProof="0" dirty="0">
                  <a:ln>
                    <a:solidFill>
                      <a:srgbClr val="4097C8"/>
                    </a:solidFill>
                  </a:ln>
                  <a:solidFill>
                    <a:srgbClr val="8CC0DE"/>
                  </a:solidFill>
                  <a:effectLst/>
                  <a:uLnTx/>
                  <a:uFillTx/>
                  <a:latin typeface="Calibri" panose="020F0502020204030204" pitchFamily="34" charset="0"/>
                  <a:ea typeface="+mn-ea"/>
                  <a:cs typeface="Calibri" panose="020F0502020204030204" pitchFamily="34" charset="0"/>
                </a:rPr>
                <a:t> nhân </a:t>
              </a:r>
              <a:r>
                <a:rPr kumimoji="0" lang="vi-VN" sz="4400" b="1" i="0" u="none" strike="noStrike" kern="1200" cap="none" spc="0" normalizeH="0" baseline="0" noProof="0">
                  <a:ln>
                    <a:solidFill>
                      <a:srgbClr val="4097C8"/>
                    </a:solidFill>
                  </a:ln>
                  <a:solidFill>
                    <a:srgbClr val="8CC0DE"/>
                  </a:solidFill>
                  <a:effectLst/>
                  <a:uLnTx/>
                  <a:uFillTx/>
                  <a:latin typeface="Calibri" panose="020F0502020204030204" pitchFamily="34" charset="0"/>
                  <a:ea typeface="+mn-ea"/>
                  <a:cs typeface="Calibri" panose="020F0502020204030204" pitchFamily="34" charset="0"/>
                </a:rPr>
                <a:t>vật </a:t>
              </a:r>
              <a:r>
                <a:rPr kumimoji="0" lang="vi-VN" sz="4400" b="1" i="0" u="none" strike="noStrike" kern="1200" cap="none" spc="0" normalizeH="0" baseline="0" noProof="0" dirty="0">
                  <a:ln>
                    <a:solidFill>
                      <a:srgbClr val="4097C8"/>
                    </a:solidFill>
                  </a:ln>
                  <a:solidFill>
                    <a:srgbClr val="8CC0DE"/>
                  </a:solidFill>
                  <a:effectLst/>
                  <a:uLnTx/>
                  <a:uFillTx/>
                  <a:latin typeface="Calibri" panose="020F0502020204030204" pitchFamily="34" charset="0"/>
                  <a:ea typeface="+mn-ea"/>
                  <a:cs typeface="Calibri" panose="020F0502020204030204" pitchFamily="34" charset="0"/>
                </a:rPr>
                <a:t>trong câu </a:t>
              </a:r>
              <a:r>
                <a:rPr kumimoji="0" lang="vi-VN" sz="4400" b="1" i="0" u="none" strike="noStrike" kern="1200" cap="none" spc="0" normalizeH="0" baseline="0" noProof="0" dirty="0" err="1">
                  <a:ln>
                    <a:solidFill>
                      <a:srgbClr val="4097C8"/>
                    </a:solidFill>
                  </a:ln>
                  <a:solidFill>
                    <a:srgbClr val="8CC0DE"/>
                  </a:solidFill>
                  <a:effectLst/>
                  <a:uLnTx/>
                  <a:uFillTx/>
                  <a:latin typeface="Calibri" panose="020F0502020204030204" pitchFamily="34" charset="0"/>
                  <a:ea typeface="+mn-ea"/>
                  <a:cs typeface="Calibri" panose="020F0502020204030204" pitchFamily="34" charset="0"/>
                </a:rPr>
                <a:t>chuyện</a:t>
              </a:r>
              <a:r>
                <a:rPr kumimoji="0" lang="vi-VN" sz="4400" b="1" i="0" u="none" strike="noStrike" kern="1200" cap="none" spc="0" normalizeH="0" baseline="0" noProof="0" dirty="0">
                  <a:ln>
                    <a:solidFill>
                      <a:srgbClr val="4097C8"/>
                    </a:solidFill>
                  </a:ln>
                  <a:solidFill>
                    <a:srgbClr val="8CC0DE"/>
                  </a:solidFill>
                  <a:effectLst/>
                  <a:uLnTx/>
                  <a:uFillTx/>
                  <a:latin typeface="Calibri" panose="020F0502020204030204" pitchFamily="34" charset="0"/>
                  <a:ea typeface="+mn-ea"/>
                  <a:cs typeface="Calibri" panose="020F0502020204030204" pitchFamily="34" charset="0"/>
                </a:rPr>
                <a:t> </a:t>
              </a:r>
            </a:p>
          </p:txBody>
        </p:sp>
      </p:grpSp>
      <p:grpSp>
        <p:nvGrpSpPr>
          <p:cNvPr id="9" name="Group 8">
            <a:extLst>
              <a:ext uri="{FF2B5EF4-FFF2-40B4-BE49-F238E27FC236}">
                <a16:creationId xmlns:a16="http://schemas.microsoft.com/office/drawing/2014/main" id="{516F2391-3426-4CDF-BC40-687BED20822D}"/>
              </a:ext>
            </a:extLst>
          </p:cNvPr>
          <p:cNvGrpSpPr/>
          <p:nvPr/>
        </p:nvGrpSpPr>
        <p:grpSpPr>
          <a:xfrm>
            <a:off x="10163332" y="0"/>
            <a:ext cx="2685261" cy="1534100"/>
            <a:chOff x="8501132" y="104689"/>
            <a:chExt cx="2685261" cy="1534100"/>
          </a:xfrm>
        </p:grpSpPr>
        <p:pic>
          <p:nvPicPr>
            <p:cNvPr id="10" name="Picture 9" descr="A picture containing room, gambling house&#10;&#10;Description automatically generated">
              <a:extLst>
                <a:ext uri="{FF2B5EF4-FFF2-40B4-BE49-F238E27FC236}">
                  <a16:creationId xmlns:a16="http://schemas.microsoft.com/office/drawing/2014/main" id="{E598BBCB-BF3C-42A2-82EE-C2801C00AE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6437" y="104689"/>
              <a:ext cx="1545363" cy="1534100"/>
            </a:xfrm>
            <a:prstGeom prst="rect">
              <a:avLst/>
            </a:prstGeom>
          </p:spPr>
        </p:pic>
        <p:sp>
          <p:nvSpPr>
            <p:cNvPr id="11" name="Hộp Văn bản 6">
              <a:extLst>
                <a:ext uri="{FF2B5EF4-FFF2-40B4-BE49-F238E27FC236}">
                  <a16:creationId xmlns:a16="http://schemas.microsoft.com/office/drawing/2014/main" id="{89EAFB45-02F1-43B6-BD2F-5BCD5F0C380A}"/>
                </a:ext>
              </a:extLst>
            </p:cNvPr>
            <p:cNvSpPr txBox="1"/>
            <p:nvPr/>
          </p:nvSpPr>
          <p:spPr>
            <a:xfrm>
              <a:off x="8501132" y="494138"/>
              <a:ext cx="268526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Mẫu</a:t>
              </a:r>
              <a:endParaRPr kumimoji="0" lang="vi-VN"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12" name="TextBox 11">
            <a:extLst>
              <a:ext uri="{FF2B5EF4-FFF2-40B4-BE49-F238E27FC236}">
                <a16:creationId xmlns:a16="http://schemas.microsoft.com/office/drawing/2014/main" id="{82F45304-D6A6-4960-9303-6B1FCA6F9CAB}"/>
              </a:ext>
            </a:extLst>
          </p:cNvPr>
          <p:cNvSpPr txBox="1"/>
          <p:nvPr/>
        </p:nvSpPr>
        <p:spPr>
          <a:xfrm>
            <a:off x="2195765" y="2333746"/>
            <a:ext cx="7856502" cy="2893100"/>
          </a:xfrm>
          <a:prstGeom prst="rect">
            <a:avLst/>
          </a:prstGeom>
          <a:noFill/>
        </p:spPr>
        <p:txBody>
          <a:bodyPr wrap="square">
            <a:spAutoFit/>
          </a:bodyPr>
          <a:lstStyle/>
          <a:p>
            <a:pPr marL="0" marR="0" lvl="0" indent="338138"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a:ln>
                  <a:noFill/>
                </a:ln>
                <a:solidFill>
                  <a:srgbClr val="333333"/>
                </a:solidFill>
                <a:effectLst/>
                <a:uLnTx/>
                <a:uFillTx/>
                <a:latin typeface="Calibri" panose="020F0502020204030204" pitchFamily="34" charset="0"/>
                <a:ea typeface="+mn-ea"/>
                <a:cs typeface="Calibri" panose="020F0502020204030204" pitchFamily="34" charset="0"/>
              </a:rPr>
              <a:t>Chàng bất chấp tất cả, một mình chiến đấu với chằn tinh trong miếu thờ. Một mình lần theo dấu vết, tìm đến tận sào huyệt của con đại bàng ác độc. Lại một mình dũng cảm nhảy xuống hang sâu cứu người. Tất cả những khó khăn ấy như ngọn lửa hồng nung đỏ lên tấm lòng vàng của chàng. Đối với em, </a:t>
            </a:r>
            <a:r>
              <a:rPr kumimoji="0" lang="vi-VN" sz="2600" b="0" i="0" u="none" strike="noStrike" kern="1200" cap="none" spc="0" normalizeH="0" baseline="0" noProof="0">
                <a:ln>
                  <a:noFill/>
                </a:ln>
                <a:solidFill>
                  <a:schemeClr val="accent2"/>
                </a:solidFill>
                <a:effectLst/>
                <a:uLnTx/>
                <a:uFillTx/>
                <a:latin typeface="Calibri" panose="020F0502020204030204" pitchFamily="34" charset="0"/>
                <a:ea typeface="+mn-ea"/>
                <a:cs typeface="Calibri" panose="020F0502020204030204" pitchFamily="34" charset="0"/>
              </a:rPr>
              <a:t>Thạch Sanh là một người anh hùng cao cả, đáng để noi theo.</a:t>
            </a:r>
            <a:endParaRPr kumimoji="0" lang="en-US" sz="2600" b="0" i="0" u="none" strike="noStrike" kern="1200" cap="none" spc="0" normalizeH="0" baseline="0" noProof="0">
              <a:ln>
                <a:noFill/>
              </a:ln>
              <a:solidFill>
                <a:schemeClr val="accent2"/>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0235097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1F4C5"/>
        </a:soli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CABAA5CE-2D6F-48CB-A216-6A44C66FD4CA}"/>
              </a:ext>
            </a:extLst>
          </p:cNvPr>
          <p:cNvSpPr/>
          <p:nvPr/>
        </p:nvSpPr>
        <p:spPr>
          <a:xfrm>
            <a:off x="-1861211" y="5595462"/>
            <a:ext cx="15556010" cy="1759678"/>
          </a:xfrm>
          <a:custGeom>
            <a:avLst/>
            <a:gdLst>
              <a:gd name="connsiteX0" fmla="*/ 1143356 w 15556010"/>
              <a:gd name="connsiteY0" fmla="*/ 165593 h 1759678"/>
              <a:gd name="connsiteX1" fmla="*/ 3301340 w 15556010"/>
              <a:gd name="connsiteY1" fmla="*/ 104633 h 1759678"/>
              <a:gd name="connsiteX2" fmla="*/ 5983580 w 15556010"/>
              <a:gd name="connsiteY2" fmla="*/ 787385 h 1759678"/>
              <a:gd name="connsiteX3" fmla="*/ 7605116 w 15556010"/>
              <a:gd name="connsiteY3" fmla="*/ 409433 h 1759678"/>
              <a:gd name="connsiteX4" fmla="*/ 9019388 w 15556010"/>
              <a:gd name="connsiteY4" fmla="*/ 726425 h 1759678"/>
              <a:gd name="connsiteX5" fmla="*/ 10043516 w 15556010"/>
              <a:gd name="connsiteY5" fmla="*/ 263129 h 1759678"/>
              <a:gd name="connsiteX6" fmla="*/ 10775036 w 15556010"/>
              <a:gd name="connsiteY6" fmla="*/ 628889 h 1759678"/>
              <a:gd name="connsiteX7" fmla="*/ 12335612 w 15556010"/>
              <a:gd name="connsiteY7" fmla="*/ 336281 h 1759678"/>
              <a:gd name="connsiteX8" fmla="*/ 13262204 w 15556010"/>
              <a:gd name="connsiteY8" fmla="*/ 616697 h 1759678"/>
              <a:gd name="connsiteX9" fmla="*/ 14298524 w 15556010"/>
              <a:gd name="connsiteY9" fmla="*/ 263129 h 1759678"/>
              <a:gd name="connsiteX10" fmla="*/ 14713052 w 15556010"/>
              <a:gd name="connsiteY10" fmla="*/ 726425 h 1759678"/>
              <a:gd name="connsiteX11" fmla="*/ 14469212 w 15556010"/>
              <a:gd name="connsiteY11" fmla="*/ 1567673 h 1759678"/>
              <a:gd name="connsiteX12" fmla="*/ 1045820 w 15556010"/>
              <a:gd name="connsiteY12" fmla="*/ 1640825 h 1759678"/>
              <a:gd name="connsiteX13" fmla="*/ 1143356 w 15556010"/>
              <a:gd name="connsiteY13" fmla="*/ 165593 h 1759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56010" h="1759678">
                <a:moveTo>
                  <a:pt x="1143356" y="165593"/>
                </a:moveTo>
                <a:cubicBezTo>
                  <a:pt x="1519276" y="-90439"/>
                  <a:pt x="2494636" y="1001"/>
                  <a:pt x="3301340" y="104633"/>
                </a:cubicBezTo>
                <a:cubicBezTo>
                  <a:pt x="4108044" y="208265"/>
                  <a:pt x="5266284" y="736585"/>
                  <a:pt x="5983580" y="787385"/>
                </a:cubicBezTo>
                <a:cubicBezTo>
                  <a:pt x="6700876" y="838185"/>
                  <a:pt x="7099148" y="419593"/>
                  <a:pt x="7605116" y="409433"/>
                </a:cubicBezTo>
                <a:cubicBezTo>
                  <a:pt x="8111084" y="399273"/>
                  <a:pt x="8612988" y="750809"/>
                  <a:pt x="9019388" y="726425"/>
                </a:cubicBezTo>
                <a:cubicBezTo>
                  <a:pt x="9425788" y="702041"/>
                  <a:pt x="9750908" y="279385"/>
                  <a:pt x="10043516" y="263129"/>
                </a:cubicBezTo>
                <a:cubicBezTo>
                  <a:pt x="10336124" y="246873"/>
                  <a:pt x="10393020" y="616697"/>
                  <a:pt x="10775036" y="628889"/>
                </a:cubicBezTo>
                <a:cubicBezTo>
                  <a:pt x="11157052" y="641081"/>
                  <a:pt x="11921084" y="338313"/>
                  <a:pt x="12335612" y="336281"/>
                </a:cubicBezTo>
                <a:cubicBezTo>
                  <a:pt x="12750140" y="334249"/>
                  <a:pt x="12935052" y="628889"/>
                  <a:pt x="13262204" y="616697"/>
                </a:cubicBezTo>
                <a:cubicBezTo>
                  <a:pt x="13589356" y="604505"/>
                  <a:pt x="14056716" y="244841"/>
                  <a:pt x="14298524" y="263129"/>
                </a:cubicBezTo>
                <a:cubicBezTo>
                  <a:pt x="14540332" y="281417"/>
                  <a:pt x="14684604" y="509001"/>
                  <a:pt x="14713052" y="726425"/>
                </a:cubicBezTo>
                <a:cubicBezTo>
                  <a:pt x="14741500" y="943849"/>
                  <a:pt x="16747084" y="1415273"/>
                  <a:pt x="14469212" y="1567673"/>
                </a:cubicBezTo>
                <a:cubicBezTo>
                  <a:pt x="12191340" y="1720073"/>
                  <a:pt x="3262732" y="1872473"/>
                  <a:pt x="1045820" y="1640825"/>
                </a:cubicBezTo>
                <a:cubicBezTo>
                  <a:pt x="-1171092" y="1409177"/>
                  <a:pt x="767436" y="421625"/>
                  <a:pt x="1143356" y="165593"/>
                </a:cubicBezTo>
                <a:close/>
              </a:path>
            </a:pathLst>
          </a:custGeom>
          <a:solidFill>
            <a:srgbClr val="65C1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D681ADC8-116F-4705-807E-64FF53EE33E7}"/>
              </a:ext>
            </a:extLst>
          </p:cNvPr>
          <p:cNvGrpSpPr/>
          <p:nvPr/>
        </p:nvGrpSpPr>
        <p:grpSpPr>
          <a:xfrm>
            <a:off x="8407904" y="4462447"/>
            <a:ext cx="3451591" cy="1883229"/>
            <a:chOff x="354485" y="2459691"/>
            <a:chExt cx="3358363" cy="1665995"/>
          </a:xfrm>
        </p:grpSpPr>
        <p:sp>
          <p:nvSpPr>
            <p:cNvPr id="4" name="Double Wave 3">
              <a:extLst>
                <a:ext uri="{FF2B5EF4-FFF2-40B4-BE49-F238E27FC236}">
                  <a16:creationId xmlns:a16="http://schemas.microsoft.com/office/drawing/2014/main" id="{A819444B-DE24-4D9C-85A1-0D36C507DCD4}"/>
                </a:ext>
              </a:extLst>
            </p:cNvPr>
            <p:cNvSpPr/>
            <p:nvPr/>
          </p:nvSpPr>
          <p:spPr>
            <a:xfrm>
              <a:off x="354485" y="2459691"/>
              <a:ext cx="3358363" cy="1665995"/>
            </a:xfrm>
            <a:prstGeom prst="doubleWave">
              <a:avLst/>
            </a:prstGeom>
            <a:solidFill>
              <a:srgbClr val="FAF0D7"/>
            </a:solidFill>
            <a:ln w="28575">
              <a:solidFill>
                <a:srgbClr val="FFAF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uble Wave 4">
              <a:extLst>
                <a:ext uri="{FF2B5EF4-FFF2-40B4-BE49-F238E27FC236}">
                  <a16:creationId xmlns:a16="http://schemas.microsoft.com/office/drawing/2014/main" id="{3587F919-D376-4F4A-8AA0-4D6F5C1D6776}"/>
                </a:ext>
              </a:extLst>
            </p:cNvPr>
            <p:cNvSpPr/>
            <p:nvPr/>
          </p:nvSpPr>
          <p:spPr>
            <a:xfrm>
              <a:off x="524286" y="2656113"/>
              <a:ext cx="3018759" cy="1274977"/>
            </a:xfrm>
            <a:prstGeom prst="doubleWave">
              <a:avLst/>
            </a:prstGeom>
            <a:solidFill>
              <a:schemeClr val="bg1"/>
            </a:solidFill>
            <a:ln w="28575">
              <a:solidFill>
                <a:srgbClr val="FFAF7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4A5DFA0A-00C4-47A3-9EDF-969FA2391FCF}"/>
              </a:ext>
            </a:extLst>
          </p:cNvPr>
          <p:cNvGrpSpPr/>
          <p:nvPr/>
        </p:nvGrpSpPr>
        <p:grpSpPr>
          <a:xfrm>
            <a:off x="4235016" y="4462447"/>
            <a:ext cx="3451591" cy="1883229"/>
            <a:chOff x="354485" y="2459691"/>
            <a:chExt cx="3358363" cy="1665995"/>
          </a:xfrm>
        </p:grpSpPr>
        <p:sp>
          <p:nvSpPr>
            <p:cNvPr id="7" name="Double Wave 6">
              <a:extLst>
                <a:ext uri="{FF2B5EF4-FFF2-40B4-BE49-F238E27FC236}">
                  <a16:creationId xmlns:a16="http://schemas.microsoft.com/office/drawing/2014/main" id="{8BCAA92C-B400-45AB-BDA7-74F89FE55E17}"/>
                </a:ext>
              </a:extLst>
            </p:cNvPr>
            <p:cNvSpPr/>
            <p:nvPr/>
          </p:nvSpPr>
          <p:spPr>
            <a:xfrm>
              <a:off x="354485" y="2459691"/>
              <a:ext cx="3358363" cy="1665995"/>
            </a:xfrm>
            <a:prstGeom prst="doubleWave">
              <a:avLst/>
            </a:prstGeom>
            <a:solidFill>
              <a:srgbClr val="FAF0D7"/>
            </a:solidFill>
            <a:ln w="28575">
              <a:solidFill>
                <a:srgbClr val="FFAF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uble Wave 7">
              <a:extLst>
                <a:ext uri="{FF2B5EF4-FFF2-40B4-BE49-F238E27FC236}">
                  <a16:creationId xmlns:a16="http://schemas.microsoft.com/office/drawing/2014/main" id="{8E3920E0-C677-4F3E-903F-1A0F8B17BC53}"/>
                </a:ext>
              </a:extLst>
            </p:cNvPr>
            <p:cNvSpPr/>
            <p:nvPr/>
          </p:nvSpPr>
          <p:spPr>
            <a:xfrm>
              <a:off x="524286" y="2656113"/>
              <a:ext cx="3018759" cy="1274977"/>
            </a:xfrm>
            <a:prstGeom prst="doubleWave">
              <a:avLst/>
            </a:prstGeom>
            <a:solidFill>
              <a:schemeClr val="bg1"/>
            </a:solidFill>
            <a:ln w="28575">
              <a:solidFill>
                <a:srgbClr val="FFAF7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F8ED4E56-A4EA-4A6B-BFCD-AB81E4C95030}"/>
              </a:ext>
            </a:extLst>
          </p:cNvPr>
          <p:cNvGrpSpPr/>
          <p:nvPr/>
        </p:nvGrpSpPr>
        <p:grpSpPr>
          <a:xfrm>
            <a:off x="322094" y="4421058"/>
            <a:ext cx="3451591" cy="1883229"/>
            <a:chOff x="354485" y="2459691"/>
            <a:chExt cx="3358363" cy="1665995"/>
          </a:xfrm>
        </p:grpSpPr>
        <p:sp>
          <p:nvSpPr>
            <p:cNvPr id="10" name="Double Wave 9">
              <a:extLst>
                <a:ext uri="{FF2B5EF4-FFF2-40B4-BE49-F238E27FC236}">
                  <a16:creationId xmlns:a16="http://schemas.microsoft.com/office/drawing/2014/main" id="{704746AC-0453-4678-BC4D-CB000ABF4FDD}"/>
                </a:ext>
              </a:extLst>
            </p:cNvPr>
            <p:cNvSpPr/>
            <p:nvPr/>
          </p:nvSpPr>
          <p:spPr>
            <a:xfrm>
              <a:off x="354485" y="2459691"/>
              <a:ext cx="3358363" cy="1665995"/>
            </a:xfrm>
            <a:prstGeom prst="doubleWave">
              <a:avLst/>
            </a:prstGeom>
            <a:solidFill>
              <a:srgbClr val="FAF0D7"/>
            </a:solidFill>
            <a:ln w="28575">
              <a:solidFill>
                <a:srgbClr val="FFAF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uble Wave 10">
              <a:extLst>
                <a:ext uri="{FF2B5EF4-FFF2-40B4-BE49-F238E27FC236}">
                  <a16:creationId xmlns:a16="http://schemas.microsoft.com/office/drawing/2014/main" id="{C89E787E-436A-4157-BB47-8A9813D491F1}"/>
                </a:ext>
              </a:extLst>
            </p:cNvPr>
            <p:cNvSpPr/>
            <p:nvPr/>
          </p:nvSpPr>
          <p:spPr>
            <a:xfrm>
              <a:off x="524286" y="2656113"/>
              <a:ext cx="3018759" cy="1274977"/>
            </a:xfrm>
            <a:prstGeom prst="doubleWave">
              <a:avLst/>
            </a:prstGeom>
            <a:solidFill>
              <a:schemeClr val="bg1"/>
            </a:solidFill>
            <a:ln w="28575">
              <a:solidFill>
                <a:srgbClr val="FFAF7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86FC09D-8995-43C3-9E24-258CBFB80EB1}"/>
              </a:ext>
            </a:extLst>
          </p:cNvPr>
          <p:cNvGrpSpPr/>
          <p:nvPr/>
        </p:nvGrpSpPr>
        <p:grpSpPr>
          <a:xfrm>
            <a:off x="8071352" y="2295080"/>
            <a:ext cx="3451591" cy="1883229"/>
            <a:chOff x="354485" y="2459691"/>
            <a:chExt cx="3358363" cy="1665995"/>
          </a:xfrm>
        </p:grpSpPr>
        <p:sp>
          <p:nvSpPr>
            <p:cNvPr id="13" name="Double Wave 12">
              <a:extLst>
                <a:ext uri="{FF2B5EF4-FFF2-40B4-BE49-F238E27FC236}">
                  <a16:creationId xmlns:a16="http://schemas.microsoft.com/office/drawing/2014/main" id="{C2076147-C812-45A3-8412-9BB4C2AED814}"/>
                </a:ext>
              </a:extLst>
            </p:cNvPr>
            <p:cNvSpPr/>
            <p:nvPr/>
          </p:nvSpPr>
          <p:spPr>
            <a:xfrm>
              <a:off x="354485" y="2459691"/>
              <a:ext cx="3358363" cy="1665995"/>
            </a:xfrm>
            <a:prstGeom prst="doubleWave">
              <a:avLst/>
            </a:prstGeom>
            <a:solidFill>
              <a:srgbClr val="FAF0D7"/>
            </a:solidFill>
            <a:ln w="28575">
              <a:solidFill>
                <a:srgbClr val="FFAF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uble Wave 13">
              <a:extLst>
                <a:ext uri="{FF2B5EF4-FFF2-40B4-BE49-F238E27FC236}">
                  <a16:creationId xmlns:a16="http://schemas.microsoft.com/office/drawing/2014/main" id="{C7B74EBD-84E2-4125-8D85-3EB421C323F3}"/>
                </a:ext>
              </a:extLst>
            </p:cNvPr>
            <p:cNvSpPr/>
            <p:nvPr/>
          </p:nvSpPr>
          <p:spPr>
            <a:xfrm>
              <a:off x="524286" y="2656113"/>
              <a:ext cx="3018759" cy="1274977"/>
            </a:xfrm>
            <a:prstGeom prst="doubleWave">
              <a:avLst/>
            </a:prstGeom>
            <a:solidFill>
              <a:schemeClr val="bg1"/>
            </a:solidFill>
            <a:ln w="28575">
              <a:solidFill>
                <a:srgbClr val="FFAF7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7ACC0D6-4F06-44E9-BE6E-74EAEE5556E3}"/>
              </a:ext>
            </a:extLst>
          </p:cNvPr>
          <p:cNvGrpSpPr/>
          <p:nvPr/>
        </p:nvGrpSpPr>
        <p:grpSpPr>
          <a:xfrm>
            <a:off x="4235016" y="2291619"/>
            <a:ext cx="3451591" cy="1883229"/>
            <a:chOff x="354485" y="2459691"/>
            <a:chExt cx="3358363" cy="1665995"/>
          </a:xfrm>
        </p:grpSpPr>
        <p:sp>
          <p:nvSpPr>
            <p:cNvPr id="16" name="Double Wave 15">
              <a:extLst>
                <a:ext uri="{FF2B5EF4-FFF2-40B4-BE49-F238E27FC236}">
                  <a16:creationId xmlns:a16="http://schemas.microsoft.com/office/drawing/2014/main" id="{B190A1DC-E90D-413E-9468-FC61F6928BE0}"/>
                </a:ext>
              </a:extLst>
            </p:cNvPr>
            <p:cNvSpPr/>
            <p:nvPr/>
          </p:nvSpPr>
          <p:spPr>
            <a:xfrm>
              <a:off x="354485" y="2459691"/>
              <a:ext cx="3358363" cy="1665995"/>
            </a:xfrm>
            <a:prstGeom prst="doubleWave">
              <a:avLst/>
            </a:prstGeom>
            <a:solidFill>
              <a:srgbClr val="FAF0D7"/>
            </a:solidFill>
            <a:ln w="28575">
              <a:solidFill>
                <a:srgbClr val="FFAF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uble Wave 16">
              <a:extLst>
                <a:ext uri="{FF2B5EF4-FFF2-40B4-BE49-F238E27FC236}">
                  <a16:creationId xmlns:a16="http://schemas.microsoft.com/office/drawing/2014/main" id="{EE7D9E8B-0927-4DFD-9AE8-7658EFD051B3}"/>
                </a:ext>
              </a:extLst>
            </p:cNvPr>
            <p:cNvSpPr/>
            <p:nvPr/>
          </p:nvSpPr>
          <p:spPr>
            <a:xfrm>
              <a:off x="524286" y="2656113"/>
              <a:ext cx="3018759" cy="1274977"/>
            </a:xfrm>
            <a:prstGeom prst="doubleWave">
              <a:avLst/>
            </a:prstGeom>
            <a:solidFill>
              <a:schemeClr val="bg1"/>
            </a:solidFill>
            <a:ln w="28575">
              <a:solidFill>
                <a:srgbClr val="FFAF7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A8F42A2F-8871-4050-B9A7-9B5225EB69A4}"/>
              </a:ext>
            </a:extLst>
          </p:cNvPr>
          <p:cNvGrpSpPr/>
          <p:nvPr/>
        </p:nvGrpSpPr>
        <p:grpSpPr>
          <a:xfrm>
            <a:off x="261257" y="2242457"/>
            <a:ext cx="3451591" cy="1883229"/>
            <a:chOff x="354485" y="2459691"/>
            <a:chExt cx="3358363" cy="1665995"/>
          </a:xfrm>
        </p:grpSpPr>
        <p:sp>
          <p:nvSpPr>
            <p:cNvPr id="19" name="Double Wave 18">
              <a:extLst>
                <a:ext uri="{FF2B5EF4-FFF2-40B4-BE49-F238E27FC236}">
                  <a16:creationId xmlns:a16="http://schemas.microsoft.com/office/drawing/2014/main" id="{ADB157B2-23BC-429D-8910-37398BF697C8}"/>
                </a:ext>
              </a:extLst>
            </p:cNvPr>
            <p:cNvSpPr/>
            <p:nvPr/>
          </p:nvSpPr>
          <p:spPr>
            <a:xfrm>
              <a:off x="354485" y="2459691"/>
              <a:ext cx="3358363" cy="1665995"/>
            </a:xfrm>
            <a:prstGeom prst="doubleWave">
              <a:avLst/>
            </a:prstGeom>
            <a:solidFill>
              <a:srgbClr val="FAF0D7"/>
            </a:solidFill>
            <a:ln w="28575">
              <a:solidFill>
                <a:srgbClr val="FFAF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uble Wave 19">
              <a:extLst>
                <a:ext uri="{FF2B5EF4-FFF2-40B4-BE49-F238E27FC236}">
                  <a16:creationId xmlns:a16="http://schemas.microsoft.com/office/drawing/2014/main" id="{7657B844-97EA-443B-A8EB-1DD61B66F31D}"/>
                </a:ext>
              </a:extLst>
            </p:cNvPr>
            <p:cNvSpPr/>
            <p:nvPr/>
          </p:nvSpPr>
          <p:spPr>
            <a:xfrm>
              <a:off x="524286" y="2656113"/>
              <a:ext cx="3018759" cy="1274977"/>
            </a:xfrm>
            <a:prstGeom prst="doubleWave">
              <a:avLst/>
            </a:prstGeom>
            <a:solidFill>
              <a:schemeClr val="bg1"/>
            </a:solidFill>
            <a:ln w="28575">
              <a:solidFill>
                <a:srgbClr val="FFAF7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Hộp Văn bản 3">
            <a:extLst>
              <a:ext uri="{FF2B5EF4-FFF2-40B4-BE49-F238E27FC236}">
                <a16:creationId xmlns:a16="http://schemas.microsoft.com/office/drawing/2014/main" id="{8CDC9496-88D5-401B-9BC2-4F2DA2901C41}"/>
              </a:ext>
            </a:extLst>
          </p:cNvPr>
          <p:cNvSpPr txBox="1"/>
          <p:nvPr/>
        </p:nvSpPr>
        <p:spPr>
          <a:xfrm>
            <a:off x="928956" y="2782669"/>
            <a:ext cx="2609376" cy="646331"/>
          </a:xfrm>
          <a:prstGeom prst="rect">
            <a:avLst/>
          </a:prstGeom>
          <a:noFill/>
        </p:spPr>
        <p:txBody>
          <a:bodyPr wrap="square" rtlCol="0">
            <a:spAutoFit/>
          </a:bodyPr>
          <a:lstStyle/>
          <a:p>
            <a:pPr algn="l"/>
            <a:r>
              <a:rPr lang="en-US" sz="3600" b="1">
                <a:solidFill>
                  <a:srgbClr val="FF0000"/>
                </a:solidFill>
              </a:rPr>
              <a:t>Tên truyện </a:t>
            </a:r>
            <a:endParaRPr lang="vi-VN" sz="3600" b="1" dirty="0">
              <a:solidFill>
                <a:srgbClr val="FF0000"/>
              </a:solidFill>
            </a:endParaRPr>
          </a:p>
        </p:txBody>
      </p:sp>
      <p:sp>
        <p:nvSpPr>
          <p:cNvPr id="22" name="Hộp Văn bản 5">
            <a:extLst>
              <a:ext uri="{FF2B5EF4-FFF2-40B4-BE49-F238E27FC236}">
                <a16:creationId xmlns:a16="http://schemas.microsoft.com/office/drawing/2014/main" id="{6F1ACD5F-73DE-45CC-9EC7-928A0A730EEE}"/>
              </a:ext>
            </a:extLst>
          </p:cNvPr>
          <p:cNvSpPr txBox="1"/>
          <p:nvPr/>
        </p:nvSpPr>
        <p:spPr>
          <a:xfrm>
            <a:off x="8618996" y="2636835"/>
            <a:ext cx="2259707" cy="1200329"/>
          </a:xfrm>
          <a:prstGeom prst="rect">
            <a:avLst/>
          </a:prstGeom>
          <a:noFill/>
        </p:spPr>
        <p:txBody>
          <a:bodyPr wrap="square" rtlCol="0">
            <a:spAutoFit/>
          </a:bodyPr>
          <a:lstStyle/>
          <a:p>
            <a:pPr algn="ctr"/>
            <a:r>
              <a:rPr lang="vi-VN" sz="3600" b="1" dirty="0" err="1">
                <a:solidFill>
                  <a:schemeClr val="accent2"/>
                </a:solidFill>
                <a:latin typeface="Calibri" panose="020F0502020204030204" pitchFamily="34" charset="0"/>
                <a:cs typeface="Calibri" panose="020F0502020204030204" pitchFamily="34" charset="0"/>
              </a:rPr>
              <a:t>Đặc</a:t>
            </a:r>
            <a:r>
              <a:rPr lang="vi-VN" sz="3600" b="1" dirty="0">
                <a:solidFill>
                  <a:schemeClr val="accent2"/>
                </a:solidFill>
                <a:latin typeface="Calibri" panose="020F0502020204030204" pitchFamily="34" charset="0"/>
                <a:cs typeface="Calibri" panose="020F0502020204030204" pitchFamily="34" charset="0"/>
              </a:rPr>
              <a:t> </a:t>
            </a:r>
            <a:r>
              <a:rPr lang="vi-VN" sz="3600" b="1" dirty="0" err="1">
                <a:solidFill>
                  <a:schemeClr val="accent2"/>
                </a:solidFill>
                <a:latin typeface="Calibri" panose="020F0502020204030204" pitchFamily="34" charset="0"/>
                <a:cs typeface="Calibri" panose="020F0502020204030204" pitchFamily="34" charset="0"/>
              </a:rPr>
              <a:t>điểm</a:t>
            </a:r>
            <a:r>
              <a:rPr lang="vi-VN" sz="3600" b="1" dirty="0">
                <a:solidFill>
                  <a:schemeClr val="accent2"/>
                </a:solidFill>
                <a:latin typeface="Calibri" panose="020F0502020204030204" pitchFamily="34" charset="0"/>
                <a:cs typeface="Calibri" panose="020F0502020204030204" pitchFamily="34" charset="0"/>
              </a:rPr>
              <a:t> </a:t>
            </a:r>
            <a:r>
              <a:rPr lang="vi-VN" sz="3600" b="1" err="1">
                <a:solidFill>
                  <a:schemeClr val="accent2"/>
                </a:solidFill>
                <a:latin typeface="Calibri" panose="020F0502020204030204" pitchFamily="34" charset="0"/>
                <a:cs typeface="Calibri" panose="020F0502020204030204" pitchFamily="34" charset="0"/>
              </a:rPr>
              <a:t>nổi</a:t>
            </a:r>
            <a:r>
              <a:rPr lang="vi-VN" sz="3600" b="1">
                <a:solidFill>
                  <a:schemeClr val="accent2"/>
                </a:solidFill>
                <a:latin typeface="Calibri" panose="020F0502020204030204" pitchFamily="34" charset="0"/>
                <a:cs typeface="Calibri" panose="020F0502020204030204" pitchFamily="34" charset="0"/>
              </a:rPr>
              <a:t> bật</a:t>
            </a:r>
            <a:endParaRPr lang="vi-VN" sz="3600" b="1" dirty="0">
              <a:solidFill>
                <a:schemeClr val="accent2"/>
              </a:solidFill>
              <a:latin typeface="Calibri" panose="020F0502020204030204" pitchFamily="34" charset="0"/>
              <a:cs typeface="Calibri" panose="020F0502020204030204" pitchFamily="34" charset="0"/>
            </a:endParaRPr>
          </a:p>
        </p:txBody>
      </p:sp>
      <p:sp>
        <p:nvSpPr>
          <p:cNvPr id="23" name="Hộp Văn bản 7">
            <a:extLst>
              <a:ext uri="{FF2B5EF4-FFF2-40B4-BE49-F238E27FC236}">
                <a16:creationId xmlns:a16="http://schemas.microsoft.com/office/drawing/2014/main" id="{74980E05-68EB-46DF-929D-84518139E468}"/>
              </a:ext>
            </a:extLst>
          </p:cNvPr>
          <p:cNvSpPr txBox="1"/>
          <p:nvPr/>
        </p:nvSpPr>
        <p:spPr>
          <a:xfrm>
            <a:off x="1196231" y="5014367"/>
            <a:ext cx="2831942" cy="646331"/>
          </a:xfrm>
          <a:prstGeom prst="rect">
            <a:avLst/>
          </a:prstGeom>
          <a:noFill/>
        </p:spPr>
        <p:txBody>
          <a:bodyPr wrap="square" rtlCol="0">
            <a:spAutoFit/>
          </a:bodyPr>
          <a:lstStyle/>
          <a:p>
            <a:pPr algn="l"/>
            <a:r>
              <a:rPr lang="vi-VN" sz="3600" b="1">
                <a:solidFill>
                  <a:srgbClr val="0070C0"/>
                </a:solidFill>
                <a:latin typeface="Calibri" panose="020F0502020204030204" pitchFamily="34" charset="0"/>
                <a:cs typeface="Calibri" panose="020F0502020204030204" pitchFamily="34" charset="0"/>
              </a:rPr>
              <a:t>Tí</a:t>
            </a:r>
            <a:r>
              <a:rPr lang="en-US" sz="3600" b="1">
                <a:solidFill>
                  <a:srgbClr val="0070C0"/>
                </a:solidFill>
                <a:latin typeface="Calibri" panose="020F0502020204030204" pitchFamily="34" charset="0"/>
                <a:cs typeface="Calibri" panose="020F0502020204030204" pitchFamily="34" charset="0"/>
              </a:rPr>
              <a:t>n</a:t>
            </a:r>
            <a:r>
              <a:rPr lang="vi-VN" sz="3600" b="1">
                <a:solidFill>
                  <a:srgbClr val="0070C0"/>
                </a:solidFill>
                <a:latin typeface="Calibri" panose="020F0502020204030204" pitchFamily="34" charset="0"/>
                <a:cs typeface="Calibri" panose="020F0502020204030204" pitchFamily="34" charset="0"/>
              </a:rPr>
              <a:t>h cách</a:t>
            </a:r>
            <a:endParaRPr lang="vi-VN" sz="3600" b="1" dirty="0">
              <a:solidFill>
                <a:srgbClr val="0070C0"/>
              </a:solidFill>
              <a:latin typeface="Calibri" panose="020F0502020204030204" pitchFamily="34" charset="0"/>
              <a:cs typeface="Calibri" panose="020F0502020204030204" pitchFamily="34" charset="0"/>
            </a:endParaRPr>
          </a:p>
        </p:txBody>
      </p:sp>
      <p:sp>
        <p:nvSpPr>
          <p:cNvPr id="24" name="Hộp Văn bản 8">
            <a:extLst>
              <a:ext uri="{FF2B5EF4-FFF2-40B4-BE49-F238E27FC236}">
                <a16:creationId xmlns:a16="http://schemas.microsoft.com/office/drawing/2014/main" id="{71364554-5DE6-42C8-9AEA-60E3E6C195A6}"/>
              </a:ext>
            </a:extLst>
          </p:cNvPr>
          <p:cNvSpPr txBox="1"/>
          <p:nvPr/>
        </p:nvSpPr>
        <p:spPr>
          <a:xfrm>
            <a:off x="5832244" y="4910780"/>
            <a:ext cx="1828800" cy="646331"/>
          </a:xfrm>
          <a:prstGeom prst="rect">
            <a:avLst/>
          </a:prstGeom>
          <a:noFill/>
        </p:spPr>
        <p:txBody>
          <a:bodyPr wrap="square" rtlCol="0">
            <a:spAutoFit/>
          </a:bodyPr>
          <a:lstStyle/>
          <a:p>
            <a:pPr algn="l"/>
            <a:r>
              <a:rPr lang="vi-VN" sz="3600" b="1" err="1">
                <a:solidFill>
                  <a:schemeClr val="accent4">
                    <a:lumMod val="75000"/>
                  </a:schemeClr>
                </a:solidFill>
                <a:latin typeface="Calibri" panose="020F0502020204030204" pitchFamily="34" charset="0"/>
                <a:cs typeface="Calibri" panose="020F0502020204030204" pitchFamily="34" charset="0"/>
              </a:rPr>
              <a:t>Lý</a:t>
            </a:r>
            <a:r>
              <a:rPr lang="vi-VN" sz="3600" b="1">
                <a:solidFill>
                  <a:schemeClr val="accent4">
                    <a:lumMod val="75000"/>
                  </a:schemeClr>
                </a:solidFill>
                <a:latin typeface="Calibri" panose="020F0502020204030204" pitchFamily="34" charset="0"/>
                <a:cs typeface="Calibri" panose="020F0502020204030204" pitchFamily="34" charset="0"/>
              </a:rPr>
              <a:t> do</a:t>
            </a:r>
            <a:endParaRPr lang="vi-VN" sz="3600" b="1" dirty="0">
              <a:solidFill>
                <a:schemeClr val="accent4">
                  <a:lumMod val="75000"/>
                </a:schemeClr>
              </a:solidFill>
              <a:latin typeface="Calibri" panose="020F0502020204030204" pitchFamily="34" charset="0"/>
              <a:cs typeface="Calibri" panose="020F0502020204030204" pitchFamily="34" charset="0"/>
            </a:endParaRPr>
          </a:p>
        </p:txBody>
      </p:sp>
      <p:sp>
        <p:nvSpPr>
          <p:cNvPr id="25" name="Hộp Văn bản 3">
            <a:extLst>
              <a:ext uri="{FF2B5EF4-FFF2-40B4-BE49-F238E27FC236}">
                <a16:creationId xmlns:a16="http://schemas.microsoft.com/office/drawing/2014/main" id="{1093B5E8-F5A9-4213-B91D-286D717C7829}"/>
              </a:ext>
            </a:extLst>
          </p:cNvPr>
          <p:cNvSpPr txBox="1"/>
          <p:nvPr/>
        </p:nvSpPr>
        <p:spPr>
          <a:xfrm>
            <a:off x="4710794" y="2586390"/>
            <a:ext cx="1876744" cy="1200329"/>
          </a:xfrm>
          <a:prstGeom prst="rect">
            <a:avLst/>
          </a:prstGeom>
          <a:noFill/>
        </p:spPr>
        <p:txBody>
          <a:bodyPr wrap="square" rtlCol="0">
            <a:spAutoFit/>
          </a:bodyPr>
          <a:lstStyle/>
          <a:p>
            <a:pPr algn="ctr"/>
            <a:r>
              <a:rPr lang="en-US" sz="3600" b="1">
                <a:solidFill>
                  <a:schemeClr val="accent6">
                    <a:lumMod val="75000"/>
                  </a:schemeClr>
                </a:solidFill>
              </a:rPr>
              <a:t>Tên </a:t>
            </a:r>
            <a:r>
              <a:rPr lang="vi-VN" sz="3600" b="1">
                <a:solidFill>
                  <a:schemeClr val="accent6">
                    <a:lumMod val="75000"/>
                  </a:schemeClr>
                </a:solidFill>
                <a:latin typeface="Calibri" panose="020F0502020204030204" pitchFamily="34" charset="0"/>
                <a:cs typeface="Calibri" panose="020F0502020204030204" pitchFamily="34" charset="0"/>
              </a:rPr>
              <a:t>nhân vật</a:t>
            </a:r>
            <a:endParaRPr lang="vi-VN" sz="3600" b="1" dirty="0">
              <a:solidFill>
                <a:schemeClr val="accent6">
                  <a:lumMod val="75000"/>
                </a:schemeClr>
              </a:solidFill>
              <a:latin typeface="Calibri" panose="020F0502020204030204" pitchFamily="34" charset="0"/>
              <a:cs typeface="Calibri" panose="020F0502020204030204" pitchFamily="34" charset="0"/>
            </a:endParaRPr>
          </a:p>
        </p:txBody>
      </p:sp>
      <p:pic>
        <p:nvPicPr>
          <p:cNvPr id="26" name="Picture 25">
            <a:extLst>
              <a:ext uri="{FF2B5EF4-FFF2-40B4-BE49-F238E27FC236}">
                <a16:creationId xmlns:a16="http://schemas.microsoft.com/office/drawing/2014/main" id="{670932B9-1F02-4C8C-8B2D-1654929D56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9466" y="-290354"/>
            <a:ext cx="4488595" cy="2892424"/>
          </a:xfrm>
          <a:prstGeom prst="rect">
            <a:avLst/>
          </a:prstGeom>
        </p:spPr>
      </p:pic>
      <p:sp>
        <p:nvSpPr>
          <p:cNvPr id="27" name="Hộp Văn bản 6">
            <a:extLst>
              <a:ext uri="{FF2B5EF4-FFF2-40B4-BE49-F238E27FC236}">
                <a16:creationId xmlns:a16="http://schemas.microsoft.com/office/drawing/2014/main" id="{963D8629-9075-4D64-A691-A110B0CFE912}"/>
              </a:ext>
            </a:extLst>
          </p:cNvPr>
          <p:cNvSpPr txBox="1"/>
          <p:nvPr/>
        </p:nvSpPr>
        <p:spPr>
          <a:xfrm>
            <a:off x="8501132" y="494138"/>
            <a:ext cx="2685261" cy="1323439"/>
          </a:xfrm>
          <a:prstGeom prst="rect">
            <a:avLst/>
          </a:prstGeom>
          <a:noFill/>
        </p:spPr>
        <p:txBody>
          <a:bodyPr wrap="square" rtlCol="0">
            <a:spAutoFit/>
          </a:bodyPr>
          <a:lstStyle/>
          <a:p>
            <a:pPr algn="ctr"/>
            <a:r>
              <a:rPr lang="en-US" sz="4000" b="1">
                <a:latin typeface="Calibri" panose="020F0502020204030204" pitchFamily="34" charset="0"/>
                <a:cs typeface="Calibri" panose="020F0502020204030204" pitchFamily="34" charset="0"/>
              </a:rPr>
              <a:t>Chia sẻ trước lớp</a:t>
            </a:r>
            <a:endParaRPr lang="vi-VN" sz="4000" b="1" dirty="0">
              <a:latin typeface="Calibri" panose="020F0502020204030204" pitchFamily="34" charset="0"/>
              <a:cs typeface="Calibri" panose="020F0502020204030204" pitchFamily="34" charset="0"/>
            </a:endParaRPr>
          </a:p>
        </p:txBody>
      </p:sp>
      <p:grpSp>
        <p:nvGrpSpPr>
          <p:cNvPr id="28" name="Group 27">
            <a:extLst>
              <a:ext uri="{FF2B5EF4-FFF2-40B4-BE49-F238E27FC236}">
                <a16:creationId xmlns:a16="http://schemas.microsoft.com/office/drawing/2014/main" id="{B3EBEFFD-292F-41D2-98DD-F55C72B42602}"/>
              </a:ext>
            </a:extLst>
          </p:cNvPr>
          <p:cNvGrpSpPr/>
          <p:nvPr/>
        </p:nvGrpSpPr>
        <p:grpSpPr>
          <a:xfrm>
            <a:off x="338814" y="320408"/>
            <a:ext cx="5684284" cy="1446550"/>
            <a:chOff x="338814" y="320408"/>
            <a:chExt cx="5684284" cy="1446550"/>
          </a:xfrm>
        </p:grpSpPr>
        <p:sp>
          <p:nvSpPr>
            <p:cNvPr id="29" name="Hộp Văn bản 9">
              <a:extLst>
                <a:ext uri="{FF2B5EF4-FFF2-40B4-BE49-F238E27FC236}">
                  <a16:creationId xmlns:a16="http://schemas.microsoft.com/office/drawing/2014/main" id="{0CD3F37F-A758-4C65-8CCE-CC31D002F10D}"/>
                </a:ext>
              </a:extLst>
            </p:cNvPr>
            <p:cNvSpPr txBox="1"/>
            <p:nvPr/>
          </p:nvSpPr>
          <p:spPr>
            <a:xfrm>
              <a:off x="354485" y="320408"/>
              <a:ext cx="5652941" cy="1446550"/>
            </a:xfrm>
            <a:prstGeom prst="rect">
              <a:avLst/>
            </a:prstGeom>
            <a:noFill/>
          </p:spPr>
          <p:txBody>
            <a:bodyPr wrap="square" rtlCol="0">
              <a:spAutoFit/>
            </a:bodyPr>
            <a:lstStyle/>
            <a:p>
              <a:pPr algn="ctr"/>
              <a:r>
                <a:rPr lang="vi-VN" sz="4400" b="1" dirty="0">
                  <a:ln w="215900">
                    <a:solidFill>
                      <a:schemeClr val="bg1"/>
                    </a:solidFill>
                  </a:ln>
                  <a:solidFill>
                    <a:schemeClr val="bg1"/>
                  </a:solidFill>
                  <a:effectLst>
                    <a:outerShdw blurRad="50800" dist="38100" dir="18900000" algn="bl" rotWithShape="0">
                      <a:prstClr val="black">
                        <a:alpha val="40000"/>
                      </a:prstClr>
                    </a:outerShdw>
                  </a:effectLst>
                  <a:latin typeface="Calibri" panose="020F0502020204030204" pitchFamily="34" charset="0"/>
                  <a:cs typeface="Calibri" panose="020F0502020204030204" pitchFamily="34" charset="0"/>
                </a:rPr>
                <a:t>2. </a:t>
              </a:r>
              <a:r>
                <a:rPr lang="vi-VN" sz="4400" b="1" dirty="0" err="1">
                  <a:ln w="215900">
                    <a:solidFill>
                      <a:schemeClr val="bg1"/>
                    </a:solidFill>
                  </a:ln>
                  <a:solidFill>
                    <a:schemeClr val="bg1"/>
                  </a:solidFill>
                  <a:effectLst>
                    <a:outerShdw blurRad="50800" dist="38100" dir="18900000" algn="bl" rotWithShape="0">
                      <a:prstClr val="black">
                        <a:alpha val="40000"/>
                      </a:prstClr>
                    </a:outerShdw>
                  </a:effectLst>
                  <a:latin typeface="Calibri" panose="020F0502020204030204" pitchFamily="34" charset="0"/>
                  <a:cs typeface="Calibri" panose="020F0502020204030204" pitchFamily="34" charset="0"/>
                </a:rPr>
                <a:t>Nói</a:t>
              </a:r>
              <a:r>
                <a:rPr lang="vi-VN" sz="4400" b="1" dirty="0">
                  <a:ln w="215900">
                    <a:solidFill>
                      <a:schemeClr val="bg1"/>
                    </a:solidFill>
                  </a:ln>
                  <a:solidFill>
                    <a:schemeClr val="bg1"/>
                  </a:solidFill>
                  <a:effectLst>
                    <a:outerShdw blurRad="50800" dist="38100" dir="18900000" algn="bl" rotWithShape="0">
                      <a:prstClr val="black">
                        <a:alpha val="40000"/>
                      </a:prstClr>
                    </a:outerShdw>
                  </a:effectLst>
                  <a:latin typeface="Calibri" panose="020F0502020204030204" pitchFamily="34" charset="0"/>
                  <a:cs typeface="Calibri" panose="020F0502020204030204" pitchFamily="34" charset="0"/>
                </a:rPr>
                <a:t> </a:t>
              </a:r>
              <a:r>
                <a:rPr lang="vi-VN" sz="4400" b="1" dirty="0" err="1">
                  <a:ln w="215900">
                    <a:solidFill>
                      <a:schemeClr val="bg1"/>
                    </a:solidFill>
                  </a:ln>
                  <a:solidFill>
                    <a:schemeClr val="bg1"/>
                  </a:solidFill>
                  <a:effectLst>
                    <a:outerShdw blurRad="50800" dist="38100" dir="18900000" algn="bl" rotWithShape="0">
                      <a:prstClr val="black">
                        <a:alpha val="40000"/>
                      </a:prstClr>
                    </a:outerShdw>
                  </a:effectLst>
                  <a:latin typeface="Calibri" panose="020F0502020204030204" pitchFamily="34" charset="0"/>
                  <a:cs typeface="Calibri" panose="020F0502020204030204" pitchFamily="34" charset="0"/>
                </a:rPr>
                <a:t>về</a:t>
              </a:r>
              <a:r>
                <a:rPr lang="vi-VN" sz="4400" b="1" dirty="0">
                  <a:ln w="215900">
                    <a:solidFill>
                      <a:schemeClr val="bg1"/>
                    </a:solidFill>
                  </a:ln>
                  <a:solidFill>
                    <a:schemeClr val="bg1"/>
                  </a:solidFill>
                  <a:effectLst>
                    <a:outerShdw blurRad="50800" dist="38100" dir="18900000" algn="bl" rotWithShape="0">
                      <a:prstClr val="black">
                        <a:alpha val="40000"/>
                      </a:prstClr>
                    </a:outerShdw>
                  </a:effectLst>
                  <a:latin typeface="Calibri" panose="020F0502020204030204" pitchFamily="34" charset="0"/>
                  <a:cs typeface="Calibri" panose="020F0502020204030204" pitchFamily="34" charset="0"/>
                </a:rPr>
                <a:t> </a:t>
              </a:r>
              <a:r>
                <a:rPr lang="vi-VN" sz="4400" b="1" dirty="0" err="1">
                  <a:ln w="215900">
                    <a:solidFill>
                      <a:schemeClr val="bg1"/>
                    </a:solidFill>
                  </a:ln>
                  <a:solidFill>
                    <a:schemeClr val="bg1"/>
                  </a:solidFill>
                  <a:effectLst>
                    <a:outerShdw blurRad="50800" dist="38100" dir="18900000" algn="bl" rotWithShape="0">
                      <a:prstClr val="black">
                        <a:alpha val="40000"/>
                      </a:prstClr>
                    </a:outerShdw>
                  </a:effectLst>
                  <a:latin typeface="Calibri" panose="020F0502020204030204" pitchFamily="34" charset="0"/>
                  <a:cs typeface="Calibri" panose="020F0502020204030204" pitchFamily="34" charset="0"/>
                </a:rPr>
                <a:t>một</a:t>
              </a:r>
              <a:r>
                <a:rPr lang="vi-VN" sz="4400" b="1" dirty="0">
                  <a:ln w="215900">
                    <a:solidFill>
                      <a:schemeClr val="bg1"/>
                    </a:solidFill>
                  </a:ln>
                  <a:solidFill>
                    <a:schemeClr val="bg1"/>
                  </a:solidFill>
                  <a:effectLst>
                    <a:outerShdw blurRad="50800" dist="38100" dir="18900000" algn="bl" rotWithShape="0">
                      <a:prstClr val="black">
                        <a:alpha val="40000"/>
                      </a:prstClr>
                    </a:outerShdw>
                  </a:effectLst>
                  <a:latin typeface="Calibri" panose="020F0502020204030204" pitchFamily="34" charset="0"/>
                  <a:cs typeface="Calibri" panose="020F0502020204030204" pitchFamily="34" charset="0"/>
                </a:rPr>
                <a:t> nhân </a:t>
              </a:r>
              <a:r>
                <a:rPr lang="vi-VN" sz="4400" b="1">
                  <a:ln w="215900">
                    <a:solidFill>
                      <a:schemeClr val="bg1"/>
                    </a:solidFill>
                  </a:ln>
                  <a:solidFill>
                    <a:schemeClr val="bg1"/>
                  </a:solidFill>
                  <a:effectLst>
                    <a:outerShdw blurRad="50800" dist="38100" dir="18900000" algn="bl" rotWithShape="0">
                      <a:prstClr val="black">
                        <a:alpha val="40000"/>
                      </a:prstClr>
                    </a:outerShdw>
                  </a:effectLst>
                  <a:latin typeface="Calibri" panose="020F0502020204030204" pitchFamily="34" charset="0"/>
                  <a:cs typeface="Calibri" panose="020F0502020204030204" pitchFamily="34" charset="0"/>
                </a:rPr>
                <a:t>vật </a:t>
              </a:r>
              <a:r>
                <a:rPr lang="vi-VN" sz="4400" b="1" dirty="0">
                  <a:ln w="215900">
                    <a:solidFill>
                      <a:schemeClr val="bg1"/>
                    </a:solidFill>
                  </a:ln>
                  <a:solidFill>
                    <a:schemeClr val="bg1"/>
                  </a:solidFill>
                  <a:effectLst>
                    <a:outerShdw blurRad="50800" dist="38100" dir="18900000" algn="bl" rotWithShape="0">
                      <a:prstClr val="black">
                        <a:alpha val="40000"/>
                      </a:prstClr>
                    </a:outerShdw>
                  </a:effectLst>
                  <a:latin typeface="Calibri" panose="020F0502020204030204" pitchFamily="34" charset="0"/>
                  <a:cs typeface="Calibri" panose="020F0502020204030204" pitchFamily="34" charset="0"/>
                </a:rPr>
                <a:t>trong câu </a:t>
              </a:r>
              <a:r>
                <a:rPr lang="vi-VN" sz="4400" b="1" dirty="0" err="1">
                  <a:ln w="215900">
                    <a:solidFill>
                      <a:schemeClr val="bg1"/>
                    </a:solidFill>
                  </a:ln>
                  <a:solidFill>
                    <a:schemeClr val="bg1"/>
                  </a:solidFill>
                  <a:effectLst>
                    <a:outerShdw blurRad="50800" dist="38100" dir="18900000" algn="bl" rotWithShape="0">
                      <a:prstClr val="black">
                        <a:alpha val="40000"/>
                      </a:prstClr>
                    </a:outerShdw>
                  </a:effectLst>
                  <a:latin typeface="Calibri" panose="020F0502020204030204" pitchFamily="34" charset="0"/>
                  <a:cs typeface="Calibri" panose="020F0502020204030204" pitchFamily="34" charset="0"/>
                </a:rPr>
                <a:t>chuyện</a:t>
              </a:r>
              <a:r>
                <a:rPr lang="vi-VN" sz="4400" b="1" dirty="0">
                  <a:ln w="215900">
                    <a:solidFill>
                      <a:schemeClr val="bg1"/>
                    </a:solidFill>
                  </a:ln>
                  <a:solidFill>
                    <a:schemeClr val="bg1"/>
                  </a:solidFill>
                  <a:effectLst>
                    <a:outerShdw blurRad="50800" dist="38100" dir="18900000" algn="bl" rotWithShape="0">
                      <a:prstClr val="black">
                        <a:alpha val="40000"/>
                      </a:prstClr>
                    </a:outerShdw>
                  </a:effectLst>
                  <a:latin typeface="Calibri" panose="020F0502020204030204" pitchFamily="34" charset="0"/>
                  <a:cs typeface="Calibri" panose="020F0502020204030204" pitchFamily="34" charset="0"/>
                </a:rPr>
                <a:t> </a:t>
              </a:r>
            </a:p>
          </p:txBody>
        </p:sp>
        <p:sp>
          <p:nvSpPr>
            <p:cNvPr id="30" name="Hộp Văn bản 9">
              <a:extLst>
                <a:ext uri="{FF2B5EF4-FFF2-40B4-BE49-F238E27FC236}">
                  <a16:creationId xmlns:a16="http://schemas.microsoft.com/office/drawing/2014/main" id="{7EB9503D-4230-45A9-A740-D9A22779141C}"/>
                </a:ext>
              </a:extLst>
            </p:cNvPr>
            <p:cNvSpPr txBox="1"/>
            <p:nvPr/>
          </p:nvSpPr>
          <p:spPr>
            <a:xfrm>
              <a:off x="370157" y="320408"/>
              <a:ext cx="5652941" cy="1446550"/>
            </a:xfrm>
            <a:prstGeom prst="rect">
              <a:avLst/>
            </a:prstGeom>
            <a:noFill/>
          </p:spPr>
          <p:txBody>
            <a:bodyPr wrap="square" rtlCol="0">
              <a:spAutoFit/>
            </a:bodyPr>
            <a:lstStyle/>
            <a:p>
              <a:pPr algn="ctr"/>
              <a:r>
                <a:rPr lang="vi-VN" sz="4400" b="1" dirty="0">
                  <a:ln w="95250">
                    <a:solidFill>
                      <a:srgbClr val="225978"/>
                    </a:solidFill>
                  </a:ln>
                  <a:solidFill>
                    <a:srgbClr val="225978"/>
                  </a:solidFill>
                  <a:latin typeface="Calibri" panose="020F0502020204030204" pitchFamily="34" charset="0"/>
                  <a:cs typeface="Calibri" panose="020F0502020204030204" pitchFamily="34" charset="0"/>
                </a:rPr>
                <a:t>2. </a:t>
              </a:r>
              <a:r>
                <a:rPr lang="vi-VN" sz="4400" b="1" dirty="0" err="1">
                  <a:ln w="95250">
                    <a:solidFill>
                      <a:srgbClr val="225978"/>
                    </a:solidFill>
                  </a:ln>
                  <a:solidFill>
                    <a:srgbClr val="225978"/>
                  </a:solidFill>
                  <a:latin typeface="Calibri" panose="020F0502020204030204" pitchFamily="34" charset="0"/>
                  <a:cs typeface="Calibri" panose="020F0502020204030204" pitchFamily="34" charset="0"/>
                </a:rPr>
                <a:t>Nói</a:t>
              </a:r>
              <a:r>
                <a:rPr lang="vi-VN" sz="4400" b="1" dirty="0">
                  <a:ln w="95250">
                    <a:solidFill>
                      <a:srgbClr val="225978"/>
                    </a:solidFill>
                  </a:ln>
                  <a:solidFill>
                    <a:srgbClr val="225978"/>
                  </a:solidFill>
                  <a:latin typeface="Calibri" panose="020F0502020204030204" pitchFamily="34" charset="0"/>
                  <a:cs typeface="Calibri" panose="020F0502020204030204" pitchFamily="34" charset="0"/>
                </a:rPr>
                <a:t> </a:t>
              </a:r>
              <a:r>
                <a:rPr lang="vi-VN" sz="4400" b="1" dirty="0" err="1">
                  <a:ln w="95250">
                    <a:solidFill>
                      <a:srgbClr val="225978"/>
                    </a:solidFill>
                  </a:ln>
                  <a:solidFill>
                    <a:srgbClr val="225978"/>
                  </a:solidFill>
                  <a:latin typeface="Calibri" panose="020F0502020204030204" pitchFamily="34" charset="0"/>
                  <a:cs typeface="Calibri" panose="020F0502020204030204" pitchFamily="34" charset="0"/>
                </a:rPr>
                <a:t>về</a:t>
              </a:r>
              <a:r>
                <a:rPr lang="vi-VN" sz="4400" b="1" dirty="0">
                  <a:ln w="95250">
                    <a:solidFill>
                      <a:srgbClr val="225978"/>
                    </a:solidFill>
                  </a:ln>
                  <a:solidFill>
                    <a:srgbClr val="225978"/>
                  </a:solidFill>
                  <a:latin typeface="Calibri" panose="020F0502020204030204" pitchFamily="34" charset="0"/>
                  <a:cs typeface="Calibri" panose="020F0502020204030204" pitchFamily="34" charset="0"/>
                </a:rPr>
                <a:t> </a:t>
              </a:r>
              <a:r>
                <a:rPr lang="vi-VN" sz="4400" b="1" dirty="0" err="1">
                  <a:ln w="95250">
                    <a:solidFill>
                      <a:srgbClr val="225978"/>
                    </a:solidFill>
                  </a:ln>
                  <a:solidFill>
                    <a:srgbClr val="225978"/>
                  </a:solidFill>
                  <a:latin typeface="Calibri" panose="020F0502020204030204" pitchFamily="34" charset="0"/>
                  <a:cs typeface="Calibri" panose="020F0502020204030204" pitchFamily="34" charset="0"/>
                </a:rPr>
                <a:t>một</a:t>
              </a:r>
              <a:r>
                <a:rPr lang="vi-VN" sz="4400" b="1" dirty="0">
                  <a:ln w="95250">
                    <a:solidFill>
                      <a:srgbClr val="225978"/>
                    </a:solidFill>
                  </a:ln>
                  <a:solidFill>
                    <a:srgbClr val="225978"/>
                  </a:solidFill>
                  <a:latin typeface="Calibri" panose="020F0502020204030204" pitchFamily="34" charset="0"/>
                  <a:cs typeface="Calibri" panose="020F0502020204030204" pitchFamily="34" charset="0"/>
                </a:rPr>
                <a:t> nhân </a:t>
              </a:r>
              <a:r>
                <a:rPr lang="vi-VN" sz="4400" b="1">
                  <a:ln w="95250">
                    <a:solidFill>
                      <a:srgbClr val="225978"/>
                    </a:solidFill>
                  </a:ln>
                  <a:solidFill>
                    <a:srgbClr val="225978"/>
                  </a:solidFill>
                  <a:latin typeface="Calibri" panose="020F0502020204030204" pitchFamily="34" charset="0"/>
                  <a:cs typeface="Calibri" panose="020F0502020204030204" pitchFamily="34" charset="0"/>
                </a:rPr>
                <a:t>vật </a:t>
              </a:r>
              <a:r>
                <a:rPr lang="vi-VN" sz="4400" b="1" dirty="0">
                  <a:ln w="95250">
                    <a:solidFill>
                      <a:srgbClr val="225978"/>
                    </a:solidFill>
                  </a:ln>
                  <a:solidFill>
                    <a:srgbClr val="225978"/>
                  </a:solidFill>
                  <a:latin typeface="Calibri" panose="020F0502020204030204" pitchFamily="34" charset="0"/>
                  <a:cs typeface="Calibri" panose="020F0502020204030204" pitchFamily="34" charset="0"/>
                </a:rPr>
                <a:t>trong câu </a:t>
              </a:r>
              <a:r>
                <a:rPr lang="vi-VN" sz="4400" b="1" dirty="0" err="1">
                  <a:ln w="95250">
                    <a:solidFill>
                      <a:srgbClr val="225978"/>
                    </a:solidFill>
                  </a:ln>
                  <a:solidFill>
                    <a:srgbClr val="225978"/>
                  </a:solidFill>
                  <a:latin typeface="Calibri" panose="020F0502020204030204" pitchFamily="34" charset="0"/>
                  <a:cs typeface="Calibri" panose="020F0502020204030204" pitchFamily="34" charset="0"/>
                </a:rPr>
                <a:t>chuyện</a:t>
              </a:r>
              <a:r>
                <a:rPr lang="vi-VN" sz="4400" b="1" dirty="0">
                  <a:ln w="95250">
                    <a:solidFill>
                      <a:srgbClr val="225978"/>
                    </a:solidFill>
                  </a:ln>
                  <a:solidFill>
                    <a:srgbClr val="225978"/>
                  </a:solidFill>
                  <a:latin typeface="Calibri" panose="020F0502020204030204" pitchFamily="34" charset="0"/>
                  <a:cs typeface="Calibri" panose="020F0502020204030204" pitchFamily="34" charset="0"/>
                </a:rPr>
                <a:t> </a:t>
              </a:r>
            </a:p>
          </p:txBody>
        </p:sp>
        <p:sp>
          <p:nvSpPr>
            <p:cNvPr id="31" name="Hộp Văn bản 9">
              <a:extLst>
                <a:ext uri="{FF2B5EF4-FFF2-40B4-BE49-F238E27FC236}">
                  <a16:creationId xmlns:a16="http://schemas.microsoft.com/office/drawing/2014/main" id="{C0E08410-1515-4A21-B283-02BD32637F65}"/>
                </a:ext>
              </a:extLst>
            </p:cNvPr>
            <p:cNvSpPr txBox="1"/>
            <p:nvPr/>
          </p:nvSpPr>
          <p:spPr>
            <a:xfrm>
              <a:off x="338814" y="320408"/>
              <a:ext cx="5652941" cy="1446550"/>
            </a:xfrm>
            <a:prstGeom prst="rect">
              <a:avLst/>
            </a:prstGeom>
            <a:noFill/>
          </p:spPr>
          <p:txBody>
            <a:bodyPr wrap="square" rtlCol="0">
              <a:spAutoFit/>
            </a:bodyPr>
            <a:lstStyle/>
            <a:p>
              <a:pPr algn="ctr"/>
              <a:r>
                <a:rPr lang="vi-VN" sz="4400" b="1" dirty="0">
                  <a:ln>
                    <a:solidFill>
                      <a:srgbClr val="4097C8"/>
                    </a:solidFill>
                  </a:ln>
                  <a:solidFill>
                    <a:srgbClr val="8CC0DE"/>
                  </a:solidFill>
                  <a:latin typeface="Calibri" panose="020F0502020204030204" pitchFamily="34" charset="0"/>
                  <a:cs typeface="Calibri" panose="020F0502020204030204" pitchFamily="34" charset="0"/>
                </a:rPr>
                <a:t>2. </a:t>
              </a:r>
              <a:r>
                <a:rPr lang="vi-VN" sz="4400" b="1" dirty="0" err="1">
                  <a:ln>
                    <a:solidFill>
                      <a:srgbClr val="4097C8"/>
                    </a:solidFill>
                  </a:ln>
                  <a:solidFill>
                    <a:srgbClr val="8CC0DE"/>
                  </a:solidFill>
                  <a:latin typeface="Calibri" panose="020F0502020204030204" pitchFamily="34" charset="0"/>
                  <a:cs typeface="Calibri" panose="020F0502020204030204" pitchFamily="34" charset="0"/>
                </a:rPr>
                <a:t>Nói</a:t>
              </a:r>
              <a:r>
                <a:rPr lang="vi-VN" sz="4400" b="1" dirty="0">
                  <a:ln>
                    <a:solidFill>
                      <a:srgbClr val="4097C8"/>
                    </a:solidFill>
                  </a:ln>
                  <a:solidFill>
                    <a:srgbClr val="8CC0DE"/>
                  </a:solidFill>
                  <a:latin typeface="Calibri" panose="020F0502020204030204" pitchFamily="34" charset="0"/>
                  <a:cs typeface="Calibri" panose="020F0502020204030204" pitchFamily="34" charset="0"/>
                </a:rPr>
                <a:t> </a:t>
              </a:r>
              <a:r>
                <a:rPr lang="vi-VN" sz="4400" b="1" dirty="0" err="1">
                  <a:ln>
                    <a:solidFill>
                      <a:srgbClr val="4097C8"/>
                    </a:solidFill>
                  </a:ln>
                  <a:solidFill>
                    <a:srgbClr val="8CC0DE"/>
                  </a:solidFill>
                  <a:latin typeface="Calibri" panose="020F0502020204030204" pitchFamily="34" charset="0"/>
                  <a:cs typeface="Calibri" panose="020F0502020204030204" pitchFamily="34" charset="0"/>
                </a:rPr>
                <a:t>về</a:t>
              </a:r>
              <a:r>
                <a:rPr lang="vi-VN" sz="4400" b="1" dirty="0">
                  <a:ln>
                    <a:solidFill>
                      <a:srgbClr val="4097C8"/>
                    </a:solidFill>
                  </a:ln>
                  <a:solidFill>
                    <a:srgbClr val="8CC0DE"/>
                  </a:solidFill>
                  <a:latin typeface="Calibri" panose="020F0502020204030204" pitchFamily="34" charset="0"/>
                  <a:cs typeface="Calibri" panose="020F0502020204030204" pitchFamily="34" charset="0"/>
                </a:rPr>
                <a:t> </a:t>
              </a:r>
              <a:r>
                <a:rPr lang="vi-VN" sz="4400" b="1" dirty="0" err="1">
                  <a:ln>
                    <a:solidFill>
                      <a:srgbClr val="4097C8"/>
                    </a:solidFill>
                  </a:ln>
                  <a:solidFill>
                    <a:srgbClr val="8CC0DE"/>
                  </a:solidFill>
                  <a:latin typeface="Calibri" panose="020F0502020204030204" pitchFamily="34" charset="0"/>
                  <a:cs typeface="Calibri" panose="020F0502020204030204" pitchFamily="34" charset="0"/>
                </a:rPr>
                <a:t>một</a:t>
              </a:r>
              <a:r>
                <a:rPr lang="vi-VN" sz="4400" b="1" dirty="0">
                  <a:ln>
                    <a:solidFill>
                      <a:srgbClr val="4097C8"/>
                    </a:solidFill>
                  </a:ln>
                  <a:solidFill>
                    <a:srgbClr val="8CC0DE"/>
                  </a:solidFill>
                  <a:latin typeface="Calibri" panose="020F0502020204030204" pitchFamily="34" charset="0"/>
                  <a:cs typeface="Calibri" panose="020F0502020204030204" pitchFamily="34" charset="0"/>
                </a:rPr>
                <a:t> nhân </a:t>
              </a:r>
              <a:r>
                <a:rPr lang="vi-VN" sz="4400" b="1">
                  <a:ln>
                    <a:solidFill>
                      <a:srgbClr val="4097C8"/>
                    </a:solidFill>
                  </a:ln>
                  <a:solidFill>
                    <a:srgbClr val="8CC0DE"/>
                  </a:solidFill>
                  <a:latin typeface="Calibri" panose="020F0502020204030204" pitchFamily="34" charset="0"/>
                  <a:cs typeface="Calibri" panose="020F0502020204030204" pitchFamily="34" charset="0"/>
                </a:rPr>
                <a:t>vật </a:t>
              </a:r>
              <a:r>
                <a:rPr lang="vi-VN" sz="4400" b="1" dirty="0">
                  <a:ln>
                    <a:solidFill>
                      <a:srgbClr val="4097C8"/>
                    </a:solidFill>
                  </a:ln>
                  <a:solidFill>
                    <a:srgbClr val="8CC0DE"/>
                  </a:solidFill>
                  <a:latin typeface="Calibri" panose="020F0502020204030204" pitchFamily="34" charset="0"/>
                  <a:cs typeface="Calibri" panose="020F0502020204030204" pitchFamily="34" charset="0"/>
                </a:rPr>
                <a:t>trong câu </a:t>
              </a:r>
              <a:r>
                <a:rPr lang="vi-VN" sz="4400" b="1" dirty="0" err="1">
                  <a:ln>
                    <a:solidFill>
                      <a:srgbClr val="4097C8"/>
                    </a:solidFill>
                  </a:ln>
                  <a:solidFill>
                    <a:srgbClr val="8CC0DE"/>
                  </a:solidFill>
                  <a:latin typeface="Calibri" panose="020F0502020204030204" pitchFamily="34" charset="0"/>
                  <a:cs typeface="Calibri" panose="020F0502020204030204" pitchFamily="34" charset="0"/>
                </a:rPr>
                <a:t>chuyện</a:t>
              </a:r>
              <a:r>
                <a:rPr lang="vi-VN" sz="4400" b="1" dirty="0">
                  <a:ln>
                    <a:solidFill>
                      <a:srgbClr val="4097C8"/>
                    </a:solidFill>
                  </a:ln>
                  <a:solidFill>
                    <a:srgbClr val="8CC0DE"/>
                  </a:solidFill>
                  <a:latin typeface="Calibri" panose="020F0502020204030204" pitchFamily="34" charset="0"/>
                  <a:cs typeface="Calibri" panose="020F0502020204030204" pitchFamily="34" charset="0"/>
                </a:rPr>
                <a:t> </a:t>
              </a:r>
            </a:p>
          </p:txBody>
        </p:sp>
      </p:grpSp>
      <p:sp>
        <p:nvSpPr>
          <p:cNvPr id="32" name="Hộp Văn bản 7">
            <a:extLst>
              <a:ext uri="{FF2B5EF4-FFF2-40B4-BE49-F238E27FC236}">
                <a16:creationId xmlns:a16="http://schemas.microsoft.com/office/drawing/2014/main" id="{2524A3AA-D591-49E3-844C-E1A137B0802F}"/>
              </a:ext>
            </a:extLst>
          </p:cNvPr>
          <p:cNvSpPr txBox="1"/>
          <p:nvPr/>
        </p:nvSpPr>
        <p:spPr>
          <a:xfrm>
            <a:off x="9748850" y="5039506"/>
            <a:ext cx="2831942" cy="646331"/>
          </a:xfrm>
          <a:prstGeom prst="rect">
            <a:avLst/>
          </a:prstGeom>
          <a:noFill/>
        </p:spPr>
        <p:txBody>
          <a:bodyPr wrap="square" rtlCol="0">
            <a:spAutoFit/>
          </a:bodyPr>
          <a:lstStyle/>
          <a:p>
            <a:pPr algn="l"/>
            <a:r>
              <a:rPr lang="en-US" sz="3600">
                <a:latin typeface="Calibri" panose="020F0502020204030204" pitchFamily="34" charset="0"/>
                <a:cs typeface="Calibri" panose="020F0502020204030204" pitchFamily="34" charset="0"/>
              </a:rPr>
              <a:t>……</a:t>
            </a:r>
            <a:endParaRPr lang="vi-VN" sz="3600" dirty="0">
              <a:latin typeface="Calibri" panose="020F0502020204030204" pitchFamily="34" charset="0"/>
              <a:cs typeface="Calibri" panose="020F0502020204030204" pitchFamily="34" charset="0"/>
            </a:endParaRPr>
          </a:p>
        </p:txBody>
      </p:sp>
      <p:pic>
        <p:nvPicPr>
          <p:cNvPr id="33" name="Picture 32" descr="Background pattern&#10;&#10;Description automatically generated">
            <a:extLst>
              <a:ext uri="{FF2B5EF4-FFF2-40B4-BE49-F238E27FC236}">
                <a16:creationId xmlns:a16="http://schemas.microsoft.com/office/drawing/2014/main" id="{7A846271-80AD-44FF-8648-43DEE1711EDA}"/>
              </a:ext>
            </a:extLst>
          </p:cNvPr>
          <p:cNvPicPr>
            <a:picLocks noChangeAspect="1"/>
          </p:cNvPicPr>
          <p:nvPr/>
        </p:nvPicPr>
        <p:blipFill rotWithShape="1">
          <a:blip r:embed="rId3">
            <a:extLst>
              <a:ext uri="{28A0092B-C50C-407E-A947-70E740481C1C}">
                <a14:useLocalDpi xmlns:a14="http://schemas.microsoft.com/office/drawing/2010/main" val="0"/>
              </a:ext>
            </a:extLst>
          </a:blip>
          <a:srcRect l="68235" t="65109"/>
          <a:stretch/>
        </p:blipFill>
        <p:spPr>
          <a:xfrm>
            <a:off x="10443939" y="5114034"/>
            <a:ext cx="1662829" cy="1719824"/>
          </a:xfrm>
          <a:prstGeom prst="rect">
            <a:avLst/>
          </a:prstGeom>
        </p:spPr>
      </p:pic>
      <p:pic>
        <p:nvPicPr>
          <p:cNvPr id="34" name="Picture 33" descr="Background pattern&#10;&#10;Description automatically generated">
            <a:extLst>
              <a:ext uri="{FF2B5EF4-FFF2-40B4-BE49-F238E27FC236}">
                <a16:creationId xmlns:a16="http://schemas.microsoft.com/office/drawing/2014/main" id="{24C71138-C45E-480D-B245-FBAAD21A2294}"/>
              </a:ext>
            </a:extLst>
          </p:cNvPr>
          <p:cNvPicPr>
            <a:picLocks noChangeAspect="1"/>
          </p:cNvPicPr>
          <p:nvPr/>
        </p:nvPicPr>
        <p:blipFill rotWithShape="1">
          <a:blip r:embed="rId3">
            <a:extLst>
              <a:ext uri="{28A0092B-C50C-407E-A947-70E740481C1C}">
                <a14:useLocalDpi xmlns:a14="http://schemas.microsoft.com/office/drawing/2010/main" val="0"/>
              </a:ext>
            </a:extLst>
          </a:blip>
          <a:srcRect t="31981" r="73123" b="40559"/>
          <a:stretch/>
        </p:blipFill>
        <p:spPr>
          <a:xfrm>
            <a:off x="71353" y="2015502"/>
            <a:ext cx="1124878" cy="1082182"/>
          </a:xfrm>
          <a:prstGeom prst="rect">
            <a:avLst/>
          </a:prstGeom>
        </p:spPr>
      </p:pic>
      <p:pic>
        <p:nvPicPr>
          <p:cNvPr id="35" name="Picture 34" descr="Background pattern&#10;&#10;Description automatically generated">
            <a:extLst>
              <a:ext uri="{FF2B5EF4-FFF2-40B4-BE49-F238E27FC236}">
                <a16:creationId xmlns:a16="http://schemas.microsoft.com/office/drawing/2014/main" id="{F61F71B6-399C-46A6-ABC0-F1A30C695BDB}"/>
              </a:ext>
            </a:extLst>
          </p:cNvPr>
          <p:cNvPicPr>
            <a:picLocks noChangeAspect="1"/>
          </p:cNvPicPr>
          <p:nvPr/>
        </p:nvPicPr>
        <p:blipFill rotWithShape="1">
          <a:blip r:embed="rId3">
            <a:extLst>
              <a:ext uri="{28A0092B-C50C-407E-A947-70E740481C1C}">
                <a14:useLocalDpi xmlns:a14="http://schemas.microsoft.com/office/drawing/2010/main" val="0"/>
              </a:ext>
            </a:extLst>
          </a:blip>
          <a:srcRect l="30927" t="31333" r="34938" b="38439"/>
          <a:stretch/>
        </p:blipFill>
        <p:spPr>
          <a:xfrm>
            <a:off x="6419457" y="2934009"/>
            <a:ext cx="1310779" cy="1092970"/>
          </a:xfrm>
          <a:prstGeom prst="rect">
            <a:avLst/>
          </a:prstGeom>
        </p:spPr>
      </p:pic>
      <p:pic>
        <p:nvPicPr>
          <p:cNvPr id="36" name="Picture 35" descr="Background pattern&#10;&#10;Description automatically generated">
            <a:extLst>
              <a:ext uri="{FF2B5EF4-FFF2-40B4-BE49-F238E27FC236}">
                <a16:creationId xmlns:a16="http://schemas.microsoft.com/office/drawing/2014/main" id="{DF8FF90A-17EA-445E-B9BB-7CB2220F9ABC}"/>
              </a:ext>
            </a:extLst>
          </p:cNvPr>
          <p:cNvPicPr>
            <a:picLocks noChangeAspect="1"/>
          </p:cNvPicPr>
          <p:nvPr/>
        </p:nvPicPr>
        <p:blipFill rotWithShape="1">
          <a:blip r:embed="rId3">
            <a:extLst>
              <a:ext uri="{28A0092B-C50C-407E-A947-70E740481C1C}">
                <a14:useLocalDpi xmlns:a14="http://schemas.microsoft.com/office/drawing/2010/main" val="0"/>
              </a:ext>
            </a:extLst>
          </a:blip>
          <a:srcRect l="66453" t="36450" r="-853" b="38671"/>
          <a:stretch/>
        </p:blipFill>
        <p:spPr>
          <a:xfrm flipH="1">
            <a:off x="4128438" y="5260418"/>
            <a:ext cx="1875412" cy="1277174"/>
          </a:xfrm>
          <a:prstGeom prst="rect">
            <a:avLst/>
          </a:prstGeom>
        </p:spPr>
      </p:pic>
      <p:pic>
        <p:nvPicPr>
          <p:cNvPr id="37" name="Picture 36" descr="Background pattern&#10;&#10;Description automatically generated">
            <a:extLst>
              <a:ext uri="{FF2B5EF4-FFF2-40B4-BE49-F238E27FC236}">
                <a16:creationId xmlns:a16="http://schemas.microsoft.com/office/drawing/2014/main" id="{63132597-9D0C-4160-9D4A-66D0920156D8}"/>
              </a:ext>
            </a:extLst>
          </p:cNvPr>
          <p:cNvPicPr>
            <a:picLocks noChangeAspect="1"/>
          </p:cNvPicPr>
          <p:nvPr/>
        </p:nvPicPr>
        <p:blipFill rotWithShape="1">
          <a:blip r:embed="rId3">
            <a:extLst>
              <a:ext uri="{28A0092B-C50C-407E-A947-70E740481C1C}">
                <a14:useLocalDpi xmlns:a14="http://schemas.microsoft.com/office/drawing/2010/main" val="0"/>
              </a:ext>
            </a:extLst>
          </a:blip>
          <a:srcRect t="66390" r="67402"/>
          <a:stretch/>
        </p:blipFill>
        <p:spPr>
          <a:xfrm flipH="1">
            <a:off x="10619965" y="2000668"/>
            <a:ext cx="1310778" cy="1272527"/>
          </a:xfrm>
          <a:prstGeom prst="rect">
            <a:avLst/>
          </a:prstGeom>
        </p:spPr>
      </p:pic>
      <p:pic>
        <p:nvPicPr>
          <p:cNvPr id="38" name="Picture 37" descr="Background pattern&#10;&#10;Description automatically generated">
            <a:extLst>
              <a:ext uri="{FF2B5EF4-FFF2-40B4-BE49-F238E27FC236}">
                <a16:creationId xmlns:a16="http://schemas.microsoft.com/office/drawing/2014/main" id="{FD538824-F367-427F-884B-589234EBB8ED}"/>
              </a:ext>
            </a:extLst>
          </p:cNvPr>
          <p:cNvPicPr>
            <a:picLocks noChangeAspect="1"/>
          </p:cNvPicPr>
          <p:nvPr/>
        </p:nvPicPr>
        <p:blipFill rotWithShape="1">
          <a:blip r:embed="rId3">
            <a:extLst>
              <a:ext uri="{28A0092B-C50C-407E-A947-70E740481C1C}">
                <a14:useLocalDpi xmlns:a14="http://schemas.microsoft.com/office/drawing/2010/main" val="0"/>
              </a:ext>
            </a:extLst>
          </a:blip>
          <a:srcRect r="68854" b="71015"/>
          <a:stretch/>
        </p:blipFill>
        <p:spPr>
          <a:xfrm>
            <a:off x="-22805" y="4317471"/>
            <a:ext cx="1414676" cy="1239640"/>
          </a:xfrm>
          <a:prstGeom prst="rect">
            <a:avLst/>
          </a:prstGeom>
        </p:spPr>
      </p:pic>
    </p:spTree>
    <p:extLst>
      <p:ext uri="{BB962C8B-B14F-4D97-AF65-F5344CB8AC3E}">
        <p14:creationId xmlns:p14="http://schemas.microsoft.com/office/powerpoint/2010/main" val="119829925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repeatCount="4000" fill="hold" nodeType="clickEffect">
                                  <p:stCondLst>
                                    <p:cond delay="0"/>
                                  </p:stCondLst>
                                  <p:childTnLst>
                                    <p:animRot by="120000">
                                      <p:cBhvr>
                                        <p:cTn id="6" dur="100" fill="hold">
                                          <p:stCondLst>
                                            <p:cond delay="0"/>
                                          </p:stCondLst>
                                        </p:cTn>
                                        <p:tgtEl>
                                          <p:spTgt spid="26"/>
                                        </p:tgtEl>
                                        <p:attrNameLst>
                                          <p:attrName>r</p:attrName>
                                        </p:attrNameLst>
                                      </p:cBhvr>
                                    </p:animRot>
                                    <p:animRot by="-240000">
                                      <p:cBhvr>
                                        <p:cTn id="7" dur="200" fill="hold">
                                          <p:stCondLst>
                                            <p:cond delay="200"/>
                                          </p:stCondLst>
                                        </p:cTn>
                                        <p:tgtEl>
                                          <p:spTgt spid="26"/>
                                        </p:tgtEl>
                                        <p:attrNameLst>
                                          <p:attrName>r</p:attrName>
                                        </p:attrNameLst>
                                      </p:cBhvr>
                                    </p:animRot>
                                    <p:animRot by="240000">
                                      <p:cBhvr>
                                        <p:cTn id="8" dur="200" fill="hold">
                                          <p:stCondLst>
                                            <p:cond delay="400"/>
                                          </p:stCondLst>
                                        </p:cTn>
                                        <p:tgtEl>
                                          <p:spTgt spid="26"/>
                                        </p:tgtEl>
                                        <p:attrNameLst>
                                          <p:attrName>r</p:attrName>
                                        </p:attrNameLst>
                                      </p:cBhvr>
                                    </p:animRot>
                                    <p:animRot by="-240000">
                                      <p:cBhvr>
                                        <p:cTn id="9" dur="200" fill="hold">
                                          <p:stCondLst>
                                            <p:cond delay="600"/>
                                          </p:stCondLst>
                                        </p:cTn>
                                        <p:tgtEl>
                                          <p:spTgt spid="26"/>
                                        </p:tgtEl>
                                        <p:attrNameLst>
                                          <p:attrName>r</p:attrName>
                                        </p:attrNameLst>
                                      </p:cBhvr>
                                    </p:animRot>
                                    <p:animRot by="120000">
                                      <p:cBhvr>
                                        <p:cTn id="10" dur="200" fill="hold">
                                          <p:stCondLst>
                                            <p:cond delay="800"/>
                                          </p:stCondLst>
                                        </p:cTn>
                                        <p:tgtEl>
                                          <p:spTgt spid="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1F4C5"/>
        </a:solidFill>
        <a:effectLst/>
      </p:bgPr>
    </p:bg>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1C91EB6E-DDAA-48EB-AB61-DC1883883A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8880" y="-772801"/>
            <a:ext cx="12758542" cy="7335619"/>
          </a:xfrm>
          <a:prstGeom prst="rect">
            <a:avLst/>
          </a:prstGeom>
        </p:spPr>
      </p:pic>
      <p:sp>
        <p:nvSpPr>
          <p:cNvPr id="2" name="Freeform: Shape 1">
            <a:extLst>
              <a:ext uri="{FF2B5EF4-FFF2-40B4-BE49-F238E27FC236}">
                <a16:creationId xmlns:a16="http://schemas.microsoft.com/office/drawing/2014/main" id="{CABAA5CE-2D6F-48CB-A216-6A44C66FD4CA}"/>
              </a:ext>
            </a:extLst>
          </p:cNvPr>
          <p:cNvSpPr/>
          <p:nvPr/>
        </p:nvSpPr>
        <p:spPr>
          <a:xfrm>
            <a:off x="-1861211" y="5595462"/>
            <a:ext cx="15556010" cy="1759678"/>
          </a:xfrm>
          <a:custGeom>
            <a:avLst/>
            <a:gdLst>
              <a:gd name="connsiteX0" fmla="*/ 1143356 w 15556010"/>
              <a:gd name="connsiteY0" fmla="*/ 165593 h 1759678"/>
              <a:gd name="connsiteX1" fmla="*/ 3301340 w 15556010"/>
              <a:gd name="connsiteY1" fmla="*/ 104633 h 1759678"/>
              <a:gd name="connsiteX2" fmla="*/ 5983580 w 15556010"/>
              <a:gd name="connsiteY2" fmla="*/ 787385 h 1759678"/>
              <a:gd name="connsiteX3" fmla="*/ 7605116 w 15556010"/>
              <a:gd name="connsiteY3" fmla="*/ 409433 h 1759678"/>
              <a:gd name="connsiteX4" fmla="*/ 9019388 w 15556010"/>
              <a:gd name="connsiteY4" fmla="*/ 726425 h 1759678"/>
              <a:gd name="connsiteX5" fmla="*/ 10043516 w 15556010"/>
              <a:gd name="connsiteY5" fmla="*/ 263129 h 1759678"/>
              <a:gd name="connsiteX6" fmla="*/ 10775036 w 15556010"/>
              <a:gd name="connsiteY6" fmla="*/ 628889 h 1759678"/>
              <a:gd name="connsiteX7" fmla="*/ 12335612 w 15556010"/>
              <a:gd name="connsiteY7" fmla="*/ 336281 h 1759678"/>
              <a:gd name="connsiteX8" fmla="*/ 13262204 w 15556010"/>
              <a:gd name="connsiteY8" fmla="*/ 616697 h 1759678"/>
              <a:gd name="connsiteX9" fmla="*/ 14298524 w 15556010"/>
              <a:gd name="connsiteY9" fmla="*/ 263129 h 1759678"/>
              <a:gd name="connsiteX10" fmla="*/ 14713052 w 15556010"/>
              <a:gd name="connsiteY10" fmla="*/ 726425 h 1759678"/>
              <a:gd name="connsiteX11" fmla="*/ 14469212 w 15556010"/>
              <a:gd name="connsiteY11" fmla="*/ 1567673 h 1759678"/>
              <a:gd name="connsiteX12" fmla="*/ 1045820 w 15556010"/>
              <a:gd name="connsiteY12" fmla="*/ 1640825 h 1759678"/>
              <a:gd name="connsiteX13" fmla="*/ 1143356 w 15556010"/>
              <a:gd name="connsiteY13" fmla="*/ 165593 h 1759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56010" h="1759678">
                <a:moveTo>
                  <a:pt x="1143356" y="165593"/>
                </a:moveTo>
                <a:cubicBezTo>
                  <a:pt x="1519276" y="-90439"/>
                  <a:pt x="2494636" y="1001"/>
                  <a:pt x="3301340" y="104633"/>
                </a:cubicBezTo>
                <a:cubicBezTo>
                  <a:pt x="4108044" y="208265"/>
                  <a:pt x="5266284" y="736585"/>
                  <a:pt x="5983580" y="787385"/>
                </a:cubicBezTo>
                <a:cubicBezTo>
                  <a:pt x="6700876" y="838185"/>
                  <a:pt x="7099148" y="419593"/>
                  <a:pt x="7605116" y="409433"/>
                </a:cubicBezTo>
                <a:cubicBezTo>
                  <a:pt x="8111084" y="399273"/>
                  <a:pt x="8612988" y="750809"/>
                  <a:pt x="9019388" y="726425"/>
                </a:cubicBezTo>
                <a:cubicBezTo>
                  <a:pt x="9425788" y="702041"/>
                  <a:pt x="9750908" y="279385"/>
                  <a:pt x="10043516" y="263129"/>
                </a:cubicBezTo>
                <a:cubicBezTo>
                  <a:pt x="10336124" y="246873"/>
                  <a:pt x="10393020" y="616697"/>
                  <a:pt x="10775036" y="628889"/>
                </a:cubicBezTo>
                <a:cubicBezTo>
                  <a:pt x="11157052" y="641081"/>
                  <a:pt x="11921084" y="338313"/>
                  <a:pt x="12335612" y="336281"/>
                </a:cubicBezTo>
                <a:cubicBezTo>
                  <a:pt x="12750140" y="334249"/>
                  <a:pt x="12935052" y="628889"/>
                  <a:pt x="13262204" y="616697"/>
                </a:cubicBezTo>
                <a:cubicBezTo>
                  <a:pt x="13589356" y="604505"/>
                  <a:pt x="14056716" y="244841"/>
                  <a:pt x="14298524" y="263129"/>
                </a:cubicBezTo>
                <a:cubicBezTo>
                  <a:pt x="14540332" y="281417"/>
                  <a:pt x="14684604" y="509001"/>
                  <a:pt x="14713052" y="726425"/>
                </a:cubicBezTo>
                <a:cubicBezTo>
                  <a:pt x="14741500" y="943849"/>
                  <a:pt x="16747084" y="1415273"/>
                  <a:pt x="14469212" y="1567673"/>
                </a:cubicBezTo>
                <a:cubicBezTo>
                  <a:pt x="12191340" y="1720073"/>
                  <a:pt x="3262732" y="1872473"/>
                  <a:pt x="1045820" y="1640825"/>
                </a:cubicBezTo>
                <a:cubicBezTo>
                  <a:pt x="-1171092" y="1409177"/>
                  <a:pt x="767436" y="421625"/>
                  <a:pt x="1143356" y="165593"/>
                </a:cubicBezTo>
                <a:close/>
              </a:path>
            </a:pathLst>
          </a:custGeom>
          <a:solidFill>
            <a:srgbClr val="65C1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flower, plant&#10;&#10;Description automatically generated">
            <a:extLst>
              <a:ext uri="{FF2B5EF4-FFF2-40B4-BE49-F238E27FC236}">
                <a16:creationId xmlns:a16="http://schemas.microsoft.com/office/drawing/2014/main" id="{415912AD-CE4F-47E2-A3B0-32A1D262A6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54084">
            <a:off x="8217032" y="-525475"/>
            <a:ext cx="6134572" cy="7539676"/>
          </a:xfrm>
          <a:prstGeom prst="rect">
            <a:avLst/>
          </a:prstGeom>
        </p:spPr>
      </p:pic>
      <p:pic>
        <p:nvPicPr>
          <p:cNvPr id="3" name="Picture 2" descr="A picture containing text&#10;&#10;Description automatically generated">
            <a:extLst>
              <a:ext uri="{FF2B5EF4-FFF2-40B4-BE49-F238E27FC236}">
                <a16:creationId xmlns:a16="http://schemas.microsoft.com/office/drawing/2014/main" id="{298E68E2-8C7F-4DDB-BCCB-8E59E25B16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578" y="3165679"/>
            <a:ext cx="9282578" cy="4144452"/>
          </a:xfrm>
          <a:prstGeom prst="rect">
            <a:avLst/>
          </a:prstGeom>
        </p:spPr>
      </p:pic>
      <p:pic>
        <p:nvPicPr>
          <p:cNvPr id="7" name="Picture 6" descr="A picture containing flower, plant&#10;&#10;Description automatically generated">
            <a:extLst>
              <a:ext uri="{FF2B5EF4-FFF2-40B4-BE49-F238E27FC236}">
                <a16:creationId xmlns:a16="http://schemas.microsoft.com/office/drawing/2014/main" id="{4F04D1AE-A6A1-4D91-9EC6-58C0C9D6AC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54084">
            <a:off x="7830929" y="2600352"/>
            <a:ext cx="3571538" cy="4389587"/>
          </a:xfrm>
          <a:prstGeom prst="rect">
            <a:avLst/>
          </a:prstGeom>
        </p:spPr>
      </p:pic>
      <p:grpSp>
        <p:nvGrpSpPr>
          <p:cNvPr id="8" name="Group 7">
            <a:extLst>
              <a:ext uri="{FF2B5EF4-FFF2-40B4-BE49-F238E27FC236}">
                <a16:creationId xmlns:a16="http://schemas.microsoft.com/office/drawing/2014/main" id="{CF02714A-C411-4EBD-8613-081AA0A0075D}"/>
              </a:ext>
            </a:extLst>
          </p:cNvPr>
          <p:cNvGrpSpPr/>
          <p:nvPr/>
        </p:nvGrpSpPr>
        <p:grpSpPr>
          <a:xfrm>
            <a:off x="521393" y="1675318"/>
            <a:ext cx="4859326" cy="1210992"/>
            <a:chOff x="292101" y="839706"/>
            <a:chExt cx="4859326" cy="1210992"/>
          </a:xfrm>
        </p:grpSpPr>
        <p:sp>
          <p:nvSpPr>
            <p:cNvPr id="9" name="TextBox 8">
              <a:extLst>
                <a:ext uri="{FF2B5EF4-FFF2-40B4-BE49-F238E27FC236}">
                  <a16:creationId xmlns:a16="http://schemas.microsoft.com/office/drawing/2014/main" id="{4EE72F49-5572-4139-A0B7-08323E464133}"/>
                </a:ext>
              </a:extLst>
            </p:cNvPr>
            <p:cNvSpPr txBox="1"/>
            <p:nvPr/>
          </p:nvSpPr>
          <p:spPr>
            <a:xfrm>
              <a:off x="292101" y="850369"/>
              <a:ext cx="4826962"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300" normalizeH="0" baseline="0" noProof="0" dirty="0">
                  <a:ln w="254000">
                    <a:solidFill>
                      <a:prstClr val="white"/>
                    </a:solidFill>
                  </a:ln>
                  <a:solidFill>
                    <a:prstClr val="black"/>
                  </a:solidFill>
                  <a:effectLst/>
                  <a:uLnTx/>
                  <a:uFillTx/>
                  <a:latin typeface="SVN-Poky's" panose="020B0606040200020203" pitchFamily="34" charset="0"/>
                  <a:ea typeface="+mn-ea"/>
                  <a:cs typeface="+mn-cs"/>
                </a:rPr>
                <a:t>TIẾNG VIỆT</a:t>
              </a:r>
            </a:p>
          </p:txBody>
        </p:sp>
        <p:sp>
          <p:nvSpPr>
            <p:cNvPr id="10" name="TextBox 9">
              <a:extLst>
                <a:ext uri="{FF2B5EF4-FFF2-40B4-BE49-F238E27FC236}">
                  <a16:creationId xmlns:a16="http://schemas.microsoft.com/office/drawing/2014/main" id="{28C6306B-2A27-4615-BB33-2F7EC374061E}"/>
                </a:ext>
              </a:extLst>
            </p:cNvPr>
            <p:cNvSpPr txBox="1"/>
            <p:nvPr/>
          </p:nvSpPr>
          <p:spPr>
            <a:xfrm>
              <a:off x="324465" y="839706"/>
              <a:ext cx="4826962"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300" normalizeH="0" baseline="0" noProof="0" dirty="0">
                  <a:ln w="12700">
                    <a:solidFill>
                      <a:prstClr val="black"/>
                    </a:solidFill>
                  </a:ln>
                  <a:solidFill>
                    <a:srgbClr val="00A856"/>
                  </a:solidFill>
                  <a:effectLst/>
                  <a:uLnTx/>
                  <a:uFillTx/>
                  <a:latin typeface="SVN-Poky's" panose="020B0606040200020203" pitchFamily="34" charset="0"/>
                  <a:ea typeface="+mn-ea"/>
                  <a:cs typeface="+mn-cs"/>
                </a:rPr>
                <a:t>T</a:t>
              </a:r>
              <a:r>
                <a:rPr kumimoji="0" lang="en-US" sz="7200" b="0" i="0" u="none" strike="noStrike" kern="1200" cap="none" spc="300" normalizeH="0" baseline="0" noProof="0" dirty="0">
                  <a:ln w="12700">
                    <a:solidFill>
                      <a:prstClr val="black"/>
                    </a:solidFill>
                  </a:ln>
                  <a:solidFill>
                    <a:srgbClr val="FFF301"/>
                  </a:solidFill>
                  <a:effectLst/>
                  <a:uLnTx/>
                  <a:uFillTx/>
                  <a:latin typeface="SVN-Poky's" panose="020B0606040200020203" pitchFamily="34" charset="0"/>
                  <a:ea typeface="+mn-ea"/>
                  <a:cs typeface="+mn-cs"/>
                </a:rPr>
                <a:t>I</a:t>
              </a:r>
              <a:r>
                <a:rPr kumimoji="0" lang="en-US" sz="7200" b="0" i="0" u="none" strike="noStrike" kern="1200" cap="none" spc="300" normalizeH="0" baseline="0" noProof="0" dirty="0">
                  <a:ln w="12700">
                    <a:solidFill>
                      <a:prstClr val="black"/>
                    </a:solidFill>
                  </a:ln>
                  <a:solidFill>
                    <a:srgbClr val="FEA200"/>
                  </a:solidFill>
                  <a:effectLst/>
                  <a:uLnTx/>
                  <a:uFillTx/>
                  <a:latin typeface="SVN-Poky's" panose="020B0606040200020203" pitchFamily="34" charset="0"/>
                  <a:ea typeface="+mn-ea"/>
                  <a:cs typeface="+mn-cs"/>
                </a:rPr>
                <a:t>Ế</a:t>
              </a:r>
              <a:r>
                <a:rPr kumimoji="0" lang="en-US" sz="7200" b="0" i="0" u="none" strike="noStrike" kern="1200" cap="none" spc="300" normalizeH="0" baseline="0" noProof="0" dirty="0">
                  <a:ln w="12700">
                    <a:solidFill>
                      <a:prstClr val="black"/>
                    </a:solidFill>
                  </a:ln>
                  <a:solidFill>
                    <a:srgbClr val="FF0000"/>
                  </a:solidFill>
                  <a:effectLst/>
                  <a:uLnTx/>
                  <a:uFillTx/>
                  <a:latin typeface="SVN-Poky's" panose="020B0606040200020203" pitchFamily="34" charset="0"/>
                  <a:ea typeface="+mn-ea"/>
                  <a:cs typeface="+mn-cs"/>
                </a:rPr>
                <a:t>N</a:t>
              </a:r>
              <a:r>
                <a:rPr kumimoji="0" lang="en-US" sz="7200" b="0" i="0" u="none" strike="noStrike" kern="1200" cap="none" spc="300" normalizeH="0" baseline="0" noProof="0" dirty="0">
                  <a:ln w="12700">
                    <a:solidFill>
                      <a:prstClr val="black"/>
                    </a:solidFill>
                  </a:ln>
                  <a:solidFill>
                    <a:srgbClr val="B20093"/>
                  </a:solidFill>
                  <a:effectLst/>
                  <a:uLnTx/>
                  <a:uFillTx/>
                  <a:latin typeface="SVN-Poky's" panose="020B0606040200020203" pitchFamily="34" charset="0"/>
                  <a:ea typeface="+mn-ea"/>
                  <a:cs typeface="+mn-cs"/>
                </a:rPr>
                <a:t>G</a:t>
              </a:r>
              <a:r>
                <a:rPr kumimoji="0" lang="en-US" sz="7200" b="0" i="0" u="none" strike="noStrike" kern="1200" cap="none" spc="300" normalizeH="0" baseline="0" noProof="0" dirty="0">
                  <a:ln w="12700">
                    <a:solidFill>
                      <a:prstClr val="black"/>
                    </a:solidFill>
                  </a:ln>
                  <a:solidFill>
                    <a:prstClr val="black"/>
                  </a:solidFill>
                  <a:effectLst/>
                  <a:uLnTx/>
                  <a:uFillTx/>
                  <a:latin typeface="SVN-Poky's" panose="020B0606040200020203" pitchFamily="34" charset="0"/>
                  <a:ea typeface="+mn-ea"/>
                  <a:cs typeface="+mn-cs"/>
                </a:rPr>
                <a:t> </a:t>
              </a:r>
              <a:r>
                <a:rPr kumimoji="0" lang="en-US" sz="7200" b="0" i="0" u="none" strike="noStrike" kern="1200" cap="none" spc="300" normalizeH="0" baseline="0" noProof="0" dirty="0">
                  <a:ln w="12700">
                    <a:solidFill>
                      <a:prstClr val="black"/>
                    </a:solidFill>
                  </a:ln>
                  <a:solidFill>
                    <a:srgbClr val="612697"/>
                  </a:solidFill>
                  <a:effectLst/>
                  <a:uLnTx/>
                  <a:uFillTx/>
                  <a:latin typeface="SVN-Poky's" panose="020B0606040200020203" pitchFamily="34" charset="0"/>
                  <a:ea typeface="+mn-ea"/>
                  <a:cs typeface="+mn-cs"/>
                </a:rPr>
                <a:t>V</a:t>
              </a:r>
              <a:r>
                <a:rPr kumimoji="0" lang="en-US" sz="7200" b="0" i="0" u="none" strike="noStrike" kern="1200" cap="none" spc="300" normalizeH="0" baseline="0" noProof="0" dirty="0">
                  <a:ln w="12700">
                    <a:solidFill>
                      <a:prstClr val="black"/>
                    </a:solidFill>
                  </a:ln>
                  <a:solidFill>
                    <a:srgbClr val="1B3D9F"/>
                  </a:solidFill>
                  <a:effectLst/>
                  <a:uLnTx/>
                  <a:uFillTx/>
                  <a:latin typeface="SVN-Poky's" panose="020B0606040200020203" pitchFamily="34" charset="0"/>
                  <a:ea typeface="+mn-ea"/>
                  <a:cs typeface="+mn-cs"/>
                </a:rPr>
                <a:t>I</a:t>
              </a:r>
              <a:r>
                <a:rPr kumimoji="0" lang="en-US" sz="7200" b="0" i="0" u="none" strike="noStrike" kern="1200" cap="none" spc="300" normalizeH="0" baseline="0" noProof="0" dirty="0">
                  <a:ln w="12700">
                    <a:solidFill>
                      <a:prstClr val="black"/>
                    </a:solidFill>
                  </a:ln>
                  <a:solidFill>
                    <a:srgbClr val="02AFAE"/>
                  </a:solidFill>
                  <a:effectLst/>
                  <a:uLnTx/>
                  <a:uFillTx/>
                  <a:latin typeface="SVN-Poky's" panose="020B0606040200020203" pitchFamily="34" charset="0"/>
                  <a:ea typeface="+mn-ea"/>
                  <a:cs typeface="+mn-cs"/>
                </a:rPr>
                <a:t>Ệ</a:t>
              </a:r>
              <a:r>
                <a:rPr kumimoji="0" lang="en-US" sz="7200" b="0" i="0" u="none" strike="noStrike" kern="1200" cap="none" spc="300" normalizeH="0" baseline="0" noProof="0" dirty="0">
                  <a:ln w="12700">
                    <a:solidFill>
                      <a:prstClr val="black"/>
                    </a:solidFill>
                  </a:ln>
                  <a:solidFill>
                    <a:srgbClr val="00A856"/>
                  </a:solidFill>
                  <a:effectLst/>
                  <a:uLnTx/>
                  <a:uFillTx/>
                  <a:latin typeface="SVN-Poky's" panose="020B0606040200020203" pitchFamily="34" charset="0"/>
                  <a:ea typeface="+mn-ea"/>
                  <a:cs typeface="+mn-cs"/>
                </a:rPr>
                <a:t>T</a:t>
              </a:r>
            </a:p>
          </p:txBody>
        </p:sp>
      </p:grpSp>
      <p:grpSp>
        <p:nvGrpSpPr>
          <p:cNvPr id="11" name="Group 10">
            <a:extLst>
              <a:ext uri="{FF2B5EF4-FFF2-40B4-BE49-F238E27FC236}">
                <a16:creationId xmlns:a16="http://schemas.microsoft.com/office/drawing/2014/main" id="{F2C5CBB6-613D-4196-9C5B-478568DFFD8D}"/>
              </a:ext>
            </a:extLst>
          </p:cNvPr>
          <p:cNvGrpSpPr/>
          <p:nvPr/>
        </p:nvGrpSpPr>
        <p:grpSpPr>
          <a:xfrm>
            <a:off x="7407278" y="2384181"/>
            <a:ext cx="4615787" cy="3165192"/>
            <a:chOff x="3761358" y="2586423"/>
            <a:chExt cx="4615787" cy="3165192"/>
          </a:xfrm>
        </p:grpSpPr>
        <p:sp>
          <p:nvSpPr>
            <p:cNvPr id="12" name="TextBox 11">
              <a:extLst>
                <a:ext uri="{FF2B5EF4-FFF2-40B4-BE49-F238E27FC236}">
                  <a16:creationId xmlns:a16="http://schemas.microsoft.com/office/drawing/2014/main" id="{75450525-C453-40E3-ADC3-9C13B2B176FC}"/>
                </a:ext>
              </a:extLst>
            </p:cNvPr>
            <p:cNvSpPr txBox="1"/>
            <p:nvPr/>
          </p:nvSpPr>
          <p:spPr>
            <a:xfrm>
              <a:off x="3761358" y="2612294"/>
              <a:ext cx="4607351" cy="31393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a:ln w="361950">
                    <a:solidFill>
                      <a:prstClr val="white"/>
                    </a:solidFill>
                  </a:ln>
                  <a:gradFill flip="none" rotWithShape="1">
                    <a:gsLst>
                      <a:gs pos="60000">
                        <a:srgbClr val="00B0F0"/>
                      </a:gs>
                      <a:gs pos="28000">
                        <a:srgbClr val="FFC000"/>
                      </a:gs>
                      <a:gs pos="11000">
                        <a:srgbClr val="FF0000"/>
                      </a:gs>
                      <a:gs pos="75000">
                        <a:srgbClr val="00B050"/>
                      </a:gs>
                      <a:gs pos="44000">
                        <a:srgbClr val="FFFF00"/>
                      </a:gs>
                      <a:gs pos="91000">
                        <a:srgbClr val="7030A0"/>
                      </a:gs>
                    </a:gsLst>
                    <a:path path="circle">
                      <a:fillToRect l="50000" t="50000" r="50000" b="50000"/>
                    </a:path>
                    <a:tileRect/>
                  </a:gradFill>
                  <a:effectLst>
                    <a:outerShdw blurRad="50800" dist="38100" dir="2700000" algn="tl" rotWithShape="0">
                      <a:prstClr val="black">
                        <a:alpha val="40000"/>
                      </a:prstClr>
                    </a:outerShdw>
                  </a:effectLst>
                  <a:uLnTx/>
                  <a:uFillTx/>
                  <a:latin typeface="UVN Banh Mi" pitchFamily="2" charset="0"/>
                  <a:ea typeface="+mn-ea"/>
                  <a:cs typeface="+mn-cs"/>
                </a:rPr>
                <a:t>TẠM BIỆT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a:ln w="361950">
                    <a:solidFill>
                      <a:prstClr val="white"/>
                    </a:solidFill>
                  </a:ln>
                  <a:gradFill flip="none" rotWithShape="1">
                    <a:gsLst>
                      <a:gs pos="60000">
                        <a:srgbClr val="00B0F0"/>
                      </a:gs>
                      <a:gs pos="28000">
                        <a:srgbClr val="FFC000"/>
                      </a:gs>
                      <a:gs pos="11000">
                        <a:srgbClr val="FF0000"/>
                      </a:gs>
                      <a:gs pos="75000">
                        <a:srgbClr val="00B050"/>
                      </a:gs>
                      <a:gs pos="44000">
                        <a:srgbClr val="FFFF00"/>
                      </a:gs>
                      <a:gs pos="91000">
                        <a:srgbClr val="7030A0"/>
                      </a:gs>
                    </a:gsLst>
                    <a:path path="circle">
                      <a:fillToRect l="50000" t="50000" r="50000" b="50000"/>
                    </a:path>
                    <a:tileRect/>
                  </a:gradFill>
                  <a:effectLst>
                    <a:outerShdw blurRad="50800" dist="38100" dir="2700000" algn="tl" rotWithShape="0">
                      <a:prstClr val="black">
                        <a:alpha val="40000"/>
                      </a:prstClr>
                    </a:outerShdw>
                  </a:effectLst>
                  <a:uLnTx/>
                  <a:uFillTx/>
                  <a:latin typeface="UVN Banh Mi" pitchFamily="2" charset="0"/>
                  <a:ea typeface="+mn-ea"/>
                  <a:cs typeface="+mn-cs"/>
                </a:rPr>
                <a:t>và</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a:ln w="361950">
                    <a:solidFill>
                      <a:prstClr val="white"/>
                    </a:solidFill>
                  </a:ln>
                  <a:gradFill flip="none" rotWithShape="1">
                    <a:gsLst>
                      <a:gs pos="60000">
                        <a:srgbClr val="00B0F0"/>
                      </a:gs>
                      <a:gs pos="28000">
                        <a:srgbClr val="FFC000"/>
                      </a:gs>
                      <a:gs pos="11000">
                        <a:srgbClr val="FF0000"/>
                      </a:gs>
                      <a:gs pos="75000">
                        <a:srgbClr val="00B050"/>
                      </a:gs>
                      <a:gs pos="44000">
                        <a:srgbClr val="FFFF00"/>
                      </a:gs>
                      <a:gs pos="91000">
                        <a:srgbClr val="7030A0"/>
                      </a:gs>
                    </a:gsLst>
                    <a:path path="circle">
                      <a:fillToRect l="50000" t="50000" r="50000" b="50000"/>
                    </a:path>
                    <a:tileRect/>
                  </a:gradFill>
                  <a:effectLst>
                    <a:outerShdw blurRad="50800" dist="38100" dir="2700000" algn="tl" rotWithShape="0">
                      <a:prstClr val="black">
                        <a:alpha val="40000"/>
                      </a:prstClr>
                    </a:outerShdw>
                  </a:effectLst>
                  <a:uLnTx/>
                  <a:uFillTx/>
                  <a:latin typeface="UVN Banh Mi" pitchFamily="2" charset="0"/>
                  <a:ea typeface="+mn-ea"/>
                  <a:cs typeface="+mn-cs"/>
                </a:rPr>
                <a:t>HẸN GẶP LẠI</a:t>
              </a:r>
            </a:p>
          </p:txBody>
        </p:sp>
        <p:sp>
          <p:nvSpPr>
            <p:cNvPr id="13" name="TextBox 12">
              <a:extLst>
                <a:ext uri="{FF2B5EF4-FFF2-40B4-BE49-F238E27FC236}">
                  <a16:creationId xmlns:a16="http://schemas.microsoft.com/office/drawing/2014/main" id="{D471CC24-BFF5-4F40-BC48-BAD9229CFC96}"/>
                </a:ext>
              </a:extLst>
            </p:cNvPr>
            <p:cNvSpPr txBox="1"/>
            <p:nvPr/>
          </p:nvSpPr>
          <p:spPr>
            <a:xfrm>
              <a:off x="3769794" y="2586423"/>
              <a:ext cx="4607351" cy="31393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a:ln w="19050">
                    <a:solidFill>
                      <a:prstClr val="black"/>
                    </a:solidFill>
                  </a:ln>
                  <a:gradFill flip="none" rotWithShape="1">
                    <a:gsLst>
                      <a:gs pos="60000">
                        <a:srgbClr val="00B0F0"/>
                      </a:gs>
                      <a:gs pos="28000">
                        <a:srgbClr val="FFC000"/>
                      </a:gs>
                      <a:gs pos="11000">
                        <a:srgbClr val="FF0000"/>
                      </a:gs>
                      <a:gs pos="75000">
                        <a:srgbClr val="00B050"/>
                      </a:gs>
                      <a:gs pos="44000">
                        <a:srgbClr val="FFFF00"/>
                      </a:gs>
                      <a:gs pos="91000">
                        <a:srgbClr val="7030A0"/>
                      </a:gs>
                    </a:gsLst>
                    <a:path path="circle">
                      <a:fillToRect l="50000" t="50000" r="50000" b="50000"/>
                    </a:path>
                    <a:tileRect/>
                  </a:gradFill>
                  <a:effectLst>
                    <a:outerShdw blurRad="50800" dist="38100" dir="2700000" algn="tl" rotWithShape="0">
                      <a:prstClr val="black">
                        <a:alpha val="40000"/>
                      </a:prstClr>
                    </a:outerShdw>
                  </a:effectLst>
                  <a:uLnTx/>
                  <a:uFillTx/>
                  <a:latin typeface="UVN Banh Mi" pitchFamily="2" charset="0"/>
                  <a:ea typeface="+mn-ea"/>
                  <a:cs typeface="+mn-cs"/>
                </a:rPr>
                <a:t>TẠM BIỆT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a:ln w="19050">
                    <a:solidFill>
                      <a:prstClr val="black"/>
                    </a:solidFill>
                  </a:ln>
                  <a:gradFill flip="none" rotWithShape="1">
                    <a:gsLst>
                      <a:gs pos="60000">
                        <a:srgbClr val="00B0F0"/>
                      </a:gs>
                      <a:gs pos="28000">
                        <a:srgbClr val="FFC000"/>
                      </a:gs>
                      <a:gs pos="11000">
                        <a:srgbClr val="FF0000"/>
                      </a:gs>
                      <a:gs pos="75000">
                        <a:srgbClr val="00B050"/>
                      </a:gs>
                      <a:gs pos="44000">
                        <a:srgbClr val="FFFF00"/>
                      </a:gs>
                      <a:gs pos="91000">
                        <a:srgbClr val="7030A0"/>
                      </a:gs>
                    </a:gsLst>
                    <a:path path="circle">
                      <a:fillToRect l="50000" t="50000" r="50000" b="50000"/>
                    </a:path>
                    <a:tileRect/>
                  </a:gradFill>
                  <a:effectLst>
                    <a:outerShdw blurRad="50800" dist="38100" dir="2700000" algn="tl" rotWithShape="0">
                      <a:prstClr val="black">
                        <a:alpha val="40000"/>
                      </a:prstClr>
                    </a:outerShdw>
                  </a:effectLst>
                  <a:uLnTx/>
                  <a:uFillTx/>
                  <a:latin typeface="UVN Banh Mi" pitchFamily="2" charset="0"/>
                  <a:ea typeface="+mn-ea"/>
                  <a:cs typeface="+mn-cs"/>
                </a:rPr>
                <a:t> và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a:ln w="19050">
                    <a:solidFill>
                      <a:prstClr val="black"/>
                    </a:solidFill>
                  </a:ln>
                  <a:gradFill flip="none" rotWithShape="1">
                    <a:gsLst>
                      <a:gs pos="60000">
                        <a:srgbClr val="00B0F0"/>
                      </a:gs>
                      <a:gs pos="28000">
                        <a:srgbClr val="FFC000"/>
                      </a:gs>
                      <a:gs pos="11000">
                        <a:srgbClr val="FF0000"/>
                      </a:gs>
                      <a:gs pos="75000">
                        <a:srgbClr val="00B050"/>
                      </a:gs>
                      <a:gs pos="44000">
                        <a:srgbClr val="FFFF00"/>
                      </a:gs>
                      <a:gs pos="91000">
                        <a:srgbClr val="7030A0"/>
                      </a:gs>
                    </a:gsLst>
                    <a:path path="circle">
                      <a:fillToRect l="50000" t="50000" r="50000" b="50000"/>
                    </a:path>
                    <a:tileRect/>
                  </a:gradFill>
                  <a:effectLst>
                    <a:outerShdw blurRad="50800" dist="38100" dir="2700000" algn="tl" rotWithShape="0">
                      <a:prstClr val="black">
                        <a:alpha val="40000"/>
                      </a:prstClr>
                    </a:outerShdw>
                  </a:effectLst>
                  <a:uLnTx/>
                  <a:uFillTx/>
                  <a:latin typeface="UVN Banh Mi" pitchFamily="2" charset="0"/>
                  <a:ea typeface="+mn-ea"/>
                  <a:cs typeface="+mn-cs"/>
                </a:rPr>
                <a:t>HẸN GẶP LẠI</a:t>
              </a:r>
            </a:p>
          </p:txBody>
        </p:sp>
      </p:grpSp>
      <p:pic>
        <p:nvPicPr>
          <p:cNvPr id="14" name="Picture 13" descr="A picture containing light, silhouette&#10;&#10;Description automatically generated">
            <a:extLst>
              <a:ext uri="{FF2B5EF4-FFF2-40B4-BE49-F238E27FC236}">
                <a16:creationId xmlns:a16="http://schemas.microsoft.com/office/drawing/2014/main" id="{D737B257-F4CC-4D62-B6A4-730CD54D29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8767" y="350585"/>
            <a:ext cx="2482548" cy="2482548"/>
          </a:xfrm>
          <a:prstGeom prst="rect">
            <a:avLst/>
          </a:prstGeom>
        </p:spPr>
      </p:pic>
    </p:spTree>
    <p:extLst>
      <p:ext uri="{BB962C8B-B14F-4D97-AF65-F5344CB8AC3E}">
        <p14:creationId xmlns:p14="http://schemas.microsoft.com/office/powerpoint/2010/main" val="32998556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1F4C5"/>
        </a:solidFill>
        <a:effectLst/>
      </p:bgPr>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A8AEFDEF-10F6-411D-9DBB-EFD5D53D7DE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8889" r="91944">
                        <a14:foregroundMark x1="8889" y1="41667" x2="8889" y2="41667"/>
                        <a14:foregroundMark x1="91944" y1="43333" x2="91944" y2="43333"/>
                      </a14:backgroundRemoval>
                    </a14:imgEffect>
                    <a14:imgEffect>
                      <a14:colorTemperature colorTemp="59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10431754" y="-665589"/>
            <a:ext cx="2586984" cy="2586984"/>
          </a:xfrm>
          <a:prstGeom prst="rect">
            <a:avLst/>
          </a:prstGeom>
        </p:spPr>
      </p:pic>
      <p:pic>
        <p:nvPicPr>
          <p:cNvPr id="24" name="Picture 23" descr="Background pattern&#10;&#10;Description automatically generated">
            <a:extLst>
              <a:ext uri="{FF2B5EF4-FFF2-40B4-BE49-F238E27FC236}">
                <a16:creationId xmlns:a16="http://schemas.microsoft.com/office/drawing/2014/main" id="{9A7335DC-1FFE-42A7-A4EC-A43CD883FE0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8889" r="91944">
                        <a14:foregroundMark x1="8889" y1="41667" x2="8889" y2="41667"/>
                        <a14:foregroundMark x1="91944" y1="43333" x2="91944" y2="43333"/>
                      </a14:backgroundRemoval>
                    </a14:imgEffect>
                    <a14:imgEffect>
                      <a14:colorTemperature colorTemp="59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417552" y="-854165"/>
            <a:ext cx="2061173" cy="2061173"/>
          </a:xfrm>
          <a:prstGeom prst="rect">
            <a:avLst/>
          </a:prstGeom>
        </p:spPr>
      </p:pic>
      <p:pic>
        <p:nvPicPr>
          <p:cNvPr id="23" name="Picture 22" descr="Background pattern&#10;&#10;Description automatically generated">
            <a:extLst>
              <a:ext uri="{FF2B5EF4-FFF2-40B4-BE49-F238E27FC236}">
                <a16:creationId xmlns:a16="http://schemas.microsoft.com/office/drawing/2014/main" id="{EE2E025B-A4B9-452D-B484-E89B045C476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8889" r="91944">
                        <a14:foregroundMark x1="8889" y1="41667" x2="8889" y2="41667"/>
                        <a14:foregroundMark x1="91944" y1="43333" x2="91944" y2="43333"/>
                      </a14:backgroundRemoval>
                    </a14:imgEffect>
                    <a14:imgEffect>
                      <a14:colorTemperature colorTemp="59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1622145" y="2261431"/>
            <a:ext cx="1798320" cy="1798320"/>
          </a:xfrm>
          <a:prstGeom prst="rect">
            <a:avLst/>
          </a:prstGeom>
        </p:spPr>
      </p:pic>
      <p:sp>
        <p:nvSpPr>
          <p:cNvPr id="11" name="Freeform: Shape 10">
            <a:extLst>
              <a:ext uri="{FF2B5EF4-FFF2-40B4-BE49-F238E27FC236}">
                <a16:creationId xmlns:a16="http://schemas.microsoft.com/office/drawing/2014/main" id="{7E29CA12-E5D6-4F19-A0ED-C6D588D1312D}"/>
              </a:ext>
            </a:extLst>
          </p:cNvPr>
          <p:cNvSpPr/>
          <p:nvPr/>
        </p:nvSpPr>
        <p:spPr>
          <a:xfrm>
            <a:off x="-1861211" y="5595462"/>
            <a:ext cx="15556010" cy="1759678"/>
          </a:xfrm>
          <a:custGeom>
            <a:avLst/>
            <a:gdLst>
              <a:gd name="connsiteX0" fmla="*/ 1143356 w 15556010"/>
              <a:gd name="connsiteY0" fmla="*/ 165593 h 1759678"/>
              <a:gd name="connsiteX1" fmla="*/ 3301340 w 15556010"/>
              <a:gd name="connsiteY1" fmla="*/ 104633 h 1759678"/>
              <a:gd name="connsiteX2" fmla="*/ 5983580 w 15556010"/>
              <a:gd name="connsiteY2" fmla="*/ 787385 h 1759678"/>
              <a:gd name="connsiteX3" fmla="*/ 7605116 w 15556010"/>
              <a:gd name="connsiteY3" fmla="*/ 409433 h 1759678"/>
              <a:gd name="connsiteX4" fmla="*/ 9019388 w 15556010"/>
              <a:gd name="connsiteY4" fmla="*/ 726425 h 1759678"/>
              <a:gd name="connsiteX5" fmla="*/ 10043516 w 15556010"/>
              <a:gd name="connsiteY5" fmla="*/ 263129 h 1759678"/>
              <a:gd name="connsiteX6" fmla="*/ 10775036 w 15556010"/>
              <a:gd name="connsiteY6" fmla="*/ 628889 h 1759678"/>
              <a:gd name="connsiteX7" fmla="*/ 12335612 w 15556010"/>
              <a:gd name="connsiteY7" fmla="*/ 336281 h 1759678"/>
              <a:gd name="connsiteX8" fmla="*/ 13262204 w 15556010"/>
              <a:gd name="connsiteY8" fmla="*/ 616697 h 1759678"/>
              <a:gd name="connsiteX9" fmla="*/ 14298524 w 15556010"/>
              <a:gd name="connsiteY9" fmla="*/ 263129 h 1759678"/>
              <a:gd name="connsiteX10" fmla="*/ 14713052 w 15556010"/>
              <a:gd name="connsiteY10" fmla="*/ 726425 h 1759678"/>
              <a:gd name="connsiteX11" fmla="*/ 14469212 w 15556010"/>
              <a:gd name="connsiteY11" fmla="*/ 1567673 h 1759678"/>
              <a:gd name="connsiteX12" fmla="*/ 1045820 w 15556010"/>
              <a:gd name="connsiteY12" fmla="*/ 1640825 h 1759678"/>
              <a:gd name="connsiteX13" fmla="*/ 1143356 w 15556010"/>
              <a:gd name="connsiteY13" fmla="*/ 165593 h 1759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56010" h="1759678">
                <a:moveTo>
                  <a:pt x="1143356" y="165593"/>
                </a:moveTo>
                <a:cubicBezTo>
                  <a:pt x="1519276" y="-90439"/>
                  <a:pt x="2494636" y="1001"/>
                  <a:pt x="3301340" y="104633"/>
                </a:cubicBezTo>
                <a:cubicBezTo>
                  <a:pt x="4108044" y="208265"/>
                  <a:pt x="5266284" y="736585"/>
                  <a:pt x="5983580" y="787385"/>
                </a:cubicBezTo>
                <a:cubicBezTo>
                  <a:pt x="6700876" y="838185"/>
                  <a:pt x="7099148" y="419593"/>
                  <a:pt x="7605116" y="409433"/>
                </a:cubicBezTo>
                <a:cubicBezTo>
                  <a:pt x="8111084" y="399273"/>
                  <a:pt x="8612988" y="750809"/>
                  <a:pt x="9019388" y="726425"/>
                </a:cubicBezTo>
                <a:cubicBezTo>
                  <a:pt x="9425788" y="702041"/>
                  <a:pt x="9750908" y="279385"/>
                  <a:pt x="10043516" y="263129"/>
                </a:cubicBezTo>
                <a:cubicBezTo>
                  <a:pt x="10336124" y="246873"/>
                  <a:pt x="10393020" y="616697"/>
                  <a:pt x="10775036" y="628889"/>
                </a:cubicBezTo>
                <a:cubicBezTo>
                  <a:pt x="11157052" y="641081"/>
                  <a:pt x="11921084" y="338313"/>
                  <a:pt x="12335612" y="336281"/>
                </a:cubicBezTo>
                <a:cubicBezTo>
                  <a:pt x="12750140" y="334249"/>
                  <a:pt x="12935052" y="628889"/>
                  <a:pt x="13262204" y="616697"/>
                </a:cubicBezTo>
                <a:cubicBezTo>
                  <a:pt x="13589356" y="604505"/>
                  <a:pt x="14056716" y="244841"/>
                  <a:pt x="14298524" y="263129"/>
                </a:cubicBezTo>
                <a:cubicBezTo>
                  <a:pt x="14540332" y="281417"/>
                  <a:pt x="14684604" y="509001"/>
                  <a:pt x="14713052" y="726425"/>
                </a:cubicBezTo>
                <a:cubicBezTo>
                  <a:pt x="14741500" y="943849"/>
                  <a:pt x="16747084" y="1415273"/>
                  <a:pt x="14469212" y="1567673"/>
                </a:cubicBezTo>
                <a:cubicBezTo>
                  <a:pt x="12191340" y="1720073"/>
                  <a:pt x="3262732" y="1872473"/>
                  <a:pt x="1045820" y="1640825"/>
                </a:cubicBezTo>
                <a:cubicBezTo>
                  <a:pt x="-1171092" y="1409177"/>
                  <a:pt x="767436" y="421625"/>
                  <a:pt x="1143356" y="165593"/>
                </a:cubicBezTo>
                <a:close/>
              </a:path>
            </a:pathLst>
          </a:custGeom>
          <a:solidFill>
            <a:srgbClr val="65C1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87EBE26A-CE60-4C91-B0CB-82282D28A6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28288" y="-1337810"/>
            <a:ext cx="12192000" cy="2848356"/>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2E21B3CE-2BF8-4470-9339-098FA01FAA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01440" y="-1641348"/>
            <a:ext cx="12192000" cy="2848356"/>
          </a:xfrm>
          <a:prstGeom prst="rect">
            <a:avLst/>
          </a:prstGeom>
        </p:spPr>
      </p:pic>
      <p:pic>
        <p:nvPicPr>
          <p:cNvPr id="6" name="Picture 5" descr="A picture containing flower, plant&#10;&#10;Description automatically generated">
            <a:extLst>
              <a:ext uri="{FF2B5EF4-FFF2-40B4-BE49-F238E27FC236}">
                <a16:creationId xmlns:a16="http://schemas.microsoft.com/office/drawing/2014/main" id="{D702645D-A6DB-42F7-9EA8-2911139ED16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54084">
            <a:off x="-958112" y="187790"/>
            <a:ext cx="5579934" cy="6858000"/>
          </a:xfrm>
          <a:prstGeom prst="rect">
            <a:avLst/>
          </a:prstGeom>
        </p:spPr>
      </p:pic>
      <p:pic>
        <p:nvPicPr>
          <p:cNvPr id="5" name="Picture 4" descr="Icon&#10;&#10;Description automatically generated">
            <a:extLst>
              <a:ext uri="{FF2B5EF4-FFF2-40B4-BE49-F238E27FC236}">
                <a16:creationId xmlns:a16="http://schemas.microsoft.com/office/drawing/2014/main" id="{170EBAE4-EA72-4753-BA3E-D718904539F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286126" y="5166462"/>
            <a:ext cx="1798320" cy="1798320"/>
          </a:xfrm>
          <a:prstGeom prst="rect">
            <a:avLst/>
          </a:prstGeom>
        </p:spPr>
      </p:pic>
      <p:sp>
        <p:nvSpPr>
          <p:cNvPr id="14" name="TextBox 13">
            <a:extLst>
              <a:ext uri="{FF2B5EF4-FFF2-40B4-BE49-F238E27FC236}">
                <a16:creationId xmlns:a16="http://schemas.microsoft.com/office/drawing/2014/main" id="{85886995-05F7-4103-981B-B73D5F6D33E6}"/>
              </a:ext>
            </a:extLst>
          </p:cNvPr>
          <p:cNvSpPr txBox="1"/>
          <p:nvPr/>
        </p:nvSpPr>
        <p:spPr>
          <a:xfrm>
            <a:off x="5669570" y="2295137"/>
            <a:ext cx="5809130" cy="769441"/>
          </a:xfrm>
          <a:prstGeom prst="rect">
            <a:avLst/>
          </a:prstGeom>
          <a:noFill/>
        </p:spPr>
        <p:txBody>
          <a:bodyPr wrap="square" rtlCol="0">
            <a:spAutoFit/>
          </a:bodyPr>
          <a:lstStyle/>
          <a:p>
            <a:r>
              <a:rPr lang="en-US" sz="4400">
                <a:ln>
                  <a:solidFill>
                    <a:schemeClr val="tx1"/>
                  </a:solidFill>
                </a:ln>
                <a:gradFill flip="none" rotWithShape="1">
                  <a:gsLst>
                    <a:gs pos="40000">
                      <a:srgbClr val="FFFF00"/>
                    </a:gs>
                    <a:gs pos="24000">
                      <a:srgbClr val="FFC000"/>
                    </a:gs>
                    <a:gs pos="8000">
                      <a:srgbClr val="FF0000"/>
                    </a:gs>
                    <a:gs pos="56000">
                      <a:srgbClr val="00B050"/>
                    </a:gs>
                    <a:gs pos="74000">
                      <a:srgbClr val="00B0F0"/>
                    </a:gs>
                    <a:gs pos="91000">
                      <a:srgbClr val="7030A0"/>
                    </a:gs>
                  </a:gsLst>
                  <a:path path="circle">
                    <a:fillToRect l="100000" t="100000"/>
                  </a:path>
                  <a:tileRect r="-100000" b="-100000"/>
                </a:gradFill>
                <a:latin typeface="#9Slide07 SVNBeachwood Sans" pitchFamily="2" charset="0"/>
              </a:rPr>
              <a:t>Chủ điểm: Bốn mùa mở hội</a:t>
            </a:r>
          </a:p>
        </p:txBody>
      </p:sp>
      <p:sp>
        <p:nvSpPr>
          <p:cNvPr id="15" name="TextBox 14">
            <a:extLst>
              <a:ext uri="{FF2B5EF4-FFF2-40B4-BE49-F238E27FC236}">
                <a16:creationId xmlns:a16="http://schemas.microsoft.com/office/drawing/2014/main" id="{5D12A7D4-E627-431B-9FD7-6F81FF864A64}"/>
              </a:ext>
            </a:extLst>
          </p:cNvPr>
          <p:cNvSpPr txBox="1"/>
          <p:nvPr/>
        </p:nvSpPr>
        <p:spPr>
          <a:xfrm>
            <a:off x="5185931" y="2945706"/>
            <a:ext cx="2017351" cy="830997"/>
          </a:xfrm>
          <a:prstGeom prst="rect">
            <a:avLst/>
          </a:prstGeom>
          <a:noFill/>
        </p:spPr>
        <p:txBody>
          <a:bodyPr wrap="square" rtlCol="0">
            <a:spAutoFit/>
          </a:bodyPr>
          <a:lstStyle/>
          <a:p>
            <a:r>
              <a:rPr lang="en-US" sz="4800">
                <a:solidFill>
                  <a:srgbClr val="4097C8"/>
                </a:solidFill>
                <a:latin typeface="#9Slide07 SVNBeachwood Sans" pitchFamily="2" charset="0"/>
              </a:rPr>
              <a:t>Tuần 19</a:t>
            </a:r>
          </a:p>
        </p:txBody>
      </p:sp>
      <p:sp>
        <p:nvSpPr>
          <p:cNvPr id="16" name="TextBox 15">
            <a:extLst>
              <a:ext uri="{FF2B5EF4-FFF2-40B4-BE49-F238E27FC236}">
                <a16:creationId xmlns:a16="http://schemas.microsoft.com/office/drawing/2014/main" id="{BB5C440D-53A9-4D47-8E57-405E81C09682}"/>
              </a:ext>
            </a:extLst>
          </p:cNvPr>
          <p:cNvSpPr txBox="1"/>
          <p:nvPr/>
        </p:nvSpPr>
        <p:spPr>
          <a:xfrm>
            <a:off x="7734614" y="2946697"/>
            <a:ext cx="5809130" cy="830997"/>
          </a:xfrm>
          <a:prstGeom prst="rect">
            <a:avLst/>
          </a:prstGeom>
          <a:noFill/>
        </p:spPr>
        <p:txBody>
          <a:bodyPr wrap="square" rtlCol="0">
            <a:spAutoFit/>
          </a:bodyPr>
          <a:lstStyle/>
          <a:p>
            <a:r>
              <a:rPr lang="en-US" sz="4800">
                <a:solidFill>
                  <a:srgbClr val="4097C8"/>
                </a:solidFill>
                <a:latin typeface="#9Slide07 SVNBeachwood Sans" pitchFamily="2" charset="0"/>
              </a:rPr>
              <a:t>Bài 2: Đua ghi ngo</a:t>
            </a:r>
          </a:p>
        </p:txBody>
      </p:sp>
      <p:sp>
        <p:nvSpPr>
          <p:cNvPr id="17" name="TextBox 16">
            <a:extLst>
              <a:ext uri="{FF2B5EF4-FFF2-40B4-BE49-F238E27FC236}">
                <a16:creationId xmlns:a16="http://schemas.microsoft.com/office/drawing/2014/main" id="{2055039C-8746-4B42-A0F1-1307A917438D}"/>
              </a:ext>
            </a:extLst>
          </p:cNvPr>
          <p:cNvSpPr txBox="1"/>
          <p:nvPr/>
        </p:nvSpPr>
        <p:spPr>
          <a:xfrm>
            <a:off x="3732731" y="4235848"/>
            <a:ext cx="2948016" cy="584775"/>
          </a:xfrm>
          <a:prstGeom prst="rect">
            <a:avLst/>
          </a:prstGeom>
          <a:noFill/>
        </p:spPr>
        <p:txBody>
          <a:bodyPr wrap="square" rtlCol="0">
            <a:spAutoFit/>
          </a:bodyPr>
          <a:lstStyle/>
          <a:p>
            <a:pPr algn="ctr"/>
            <a:r>
              <a:rPr lang="en-US" sz="3200">
                <a:solidFill>
                  <a:srgbClr val="3C9462"/>
                </a:solidFill>
                <a:latin typeface="iCiel Nabila" pitchFamily="2" charset="0"/>
              </a:rPr>
              <a:t>Nói và nghe</a:t>
            </a:r>
          </a:p>
        </p:txBody>
      </p:sp>
      <p:sp>
        <p:nvSpPr>
          <p:cNvPr id="19" name="TextBox 18">
            <a:extLst>
              <a:ext uri="{FF2B5EF4-FFF2-40B4-BE49-F238E27FC236}">
                <a16:creationId xmlns:a16="http://schemas.microsoft.com/office/drawing/2014/main" id="{0784005E-18F8-4386-9863-8089F48D08AE}"/>
              </a:ext>
            </a:extLst>
          </p:cNvPr>
          <p:cNvSpPr txBox="1"/>
          <p:nvPr/>
        </p:nvSpPr>
        <p:spPr>
          <a:xfrm>
            <a:off x="5488445" y="958231"/>
            <a:ext cx="6255389" cy="646331"/>
          </a:xfrm>
          <a:prstGeom prst="rect">
            <a:avLst/>
          </a:prstGeom>
          <a:noFill/>
        </p:spPr>
        <p:txBody>
          <a:bodyPr wrap="square" rtlCol="0">
            <a:spAutoFit/>
          </a:bodyPr>
          <a:lstStyle/>
          <a:p>
            <a:r>
              <a:rPr lang="en-US" sz="3600">
                <a:latin typeface="#9Slide05 SVNClementine" panose="020F0502020204030203" pitchFamily="34" charset="0"/>
              </a:rPr>
              <a:t>Thứ … ngày … tháng … năm …</a:t>
            </a:r>
          </a:p>
        </p:txBody>
      </p:sp>
      <p:pic>
        <p:nvPicPr>
          <p:cNvPr id="22" name="Picture 21" descr="Background pattern&#10;&#10;Description automatically generated">
            <a:extLst>
              <a:ext uri="{FF2B5EF4-FFF2-40B4-BE49-F238E27FC236}">
                <a16:creationId xmlns:a16="http://schemas.microsoft.com/office/drawing/2014/main" id="{FB633A50-26A7-41DF-91B7-0A187A10030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8889" r="91944">
                        <a14:foregroundMark x1="8889" y1="41667" x2="8889" y2="41667"/>
                        <a14:foregroundMark x1="91944" y1="43333" x2="91944" y2="43333"/>
                      </a14:backgroundRemoval>
                    </a14:imgEffect>
                    <a14:imgEffect>
                      <a14:colorTemperature colorTemp="59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3427272" y="876644"/>
            <a:ext cx="2061173" cy="2061173"/>
          </a:xfrm>
          <a:prstGeom prst="rect">
            <a:avLst/>
          </a:prstGeom>
        </p:spPr>
      </p:pic>
      <p:pic>
        <p:nvPicPr>
          <p:cNvPr id="21" name="Picture 20" descr="A group of dolls&#10;&#10;Description automatically generated with low confidence">
            <a:extLst>
              <a:ext uri="{FF2B5EF4-FFF2-40B4-BE49-F238E27FC236}">
                <a16:creationId xmlns:a16="http://schemas.microsoft.com/office/drawing/2014/main" id="{35156FF7-D0C5-4B4A-9990-089F50116AAF}"/>
              </a:ext>
            </a:extLst>
          </p:cNvPr>
          <p:cNvPicPr>
            <a:picLocks noChangeAspect="1"/>
          </p:cNvPicPr>
          <p:nvPr/>
        </p:nvPicPr>
        <p:blipFill rotWithShape="1">
          <a:blip r:embed="rId8">
            <a:extLst>
              <a:ext uri="{28A0092B-C50C-407E-A947-70E740481C1C}">
                <a14:useLocalDpi xmlns:a14="http://schemas.microsoft.com/office/drawing/2010/main" val="0"/>
              </a:ext>
            </a:extLst>
          </a:blip>
          <a:srcRect t="33262" b="33506"/>
          <a:stretch/>
        </p:blipFill>
        <p:spPr>
          <a:xfrm>
            <a:off x="2736111" y="5261289"/>
            <a:ext cx="3944636" cy="1587888"/>
          </a:xfrm>
          <a:prstGeom prst="rect">
            <a:avLst/>
          </a:prstGeom>
        </p:spPr>
      </p:pic>
      <p:pic>
        <p:nvPicPr>
          <p:cNvPr id="27" name="Picture 26" descr="A group of dolls&#10;&#10;Description automatically generated with low confidence">
            <a:extLst>
              <a:ext uri="{FF2B5EF4-FFF2-40B4-BE49-F238E27FC236}">
                <a16:creationId xmlns:a16="http://schemas.microsoft.com/office/drawing/2014/main" id="{059370E2-BD63-4E39-B397-179CF0757566}"/>
              </a:ext>
            </a:extLst>
          </p:cNvPr>
          <p:cNvPicPr>
            <a:picLocks noChangeAspect="1"/>
          </p:cNvPicPr>
          <p:nvPr/>
        </p:nvPicPr>
        <p:blipFill rotWithShape="1">
          <a:blip r:embed="rId8">
            <a:extLst>
              <a:ext uri="{28A0092B-C50C-407E-A947-70E740481C1C}">
                <a14:useLocalDpi xmlns:a14="http://schemas.microsoft.com/office/drawing/2010/main" val="0"/>
              </a:ext>
            </a:extLst>
          </a:blip>
          <a:srcRect b="65774"/>
          <a:stretch/>
        </p:blipFill>
        <p:spPr>
          <a:xfrm>
            <a:off x="7534064" y="5423265"/>
            <a:ext cx="3944636" cy="1635400"/>
          </a:xfrm>
          <a:prstGeom prst="rect">
            <a:avLst/>
          </a:prstGeom>
        </p:spPr>
      </p:pic>
      <p:sp>
        <p:nvSpPr>
          <p:cNvPr id="28" name="TextBox 27">
            <a:extLst>
              <a:ext uri="{FF2B5EF4-FFF2-40B4-BE49-F238E27FC236}">
                <a16:creationId xmlns:a16="http://schemas.microsoft.com/office/drawing/2014/main" id="{09F360E1-357B-4A3F-8A49-FA49B30860B4}"/>
              </a:ext>
            </a:extLst>
          </p:cNvPr>
          <p:cNvSpPr txBox="1"/>
          <p:nvPr/>
        </p:nvSpPr>
        <p:spPr>
          <a:xfrm>
            <a:off x="7206326" y="1604562"/>
            <a:ext cx="2494881" cy="830997"/>
          </a:xfrm>
          <a:prstGeom prst="rect">
            <a:avLst/>
          </a:prstGeom>
          <a:noFill/>
        </p:spPr>
        <p:txBody>
          <a:bodyPr wrap="square" rtlCol="0">
            <a:spAutoFit/>
          </a:bodyPr>
          <a:lstStyle/>
          <a:p>
            <a:r>
              <a:rPr lang="en-US" sz="4800">
                <a:ln>
                  <a:solidFill>
                    <a:srgbClr val="FF2D78"/>
                  </a:solidFill>
                </a:ln>
                <a:solidFill>
                  <a:srgbClr val="FF7BA9"/>
                </a:solidFill>
                <a:latin typeface="#9Slide05 Phobia" panose="02000506000000020003" pitchFamily="2" charset="0"/>
              </a:rPr>
              <a:t>Tiếng việt</a:t>
            </a:r>
          </a:p>
        </p:txBody>
      </p:sp>
      <p:grpSp>
        <p:nvGrpSpPr>
          <p:cNvPr id="29" name="Group 28">
            <a:extLst>
              <a:ext uri="{FF2B5EF4-FFF2-40B4-BE49-F238E27FC236}">
                <a16:creationId xmlns:a16="http://schemas.microsoft.com/office/drawing/2014/main" id="{64521EE7-DDE5-4E47-94C7-7BF52DED0AE6}"/>
              </a:ext>
            </a:extLst>
          </p:cNvPr>
          <p:cNvGrpSpPr/>
          <p:nvPr/>
        </p:nvGrpSpPr>
        <p:grpSpPr>
          <a:xfrm>
            <a:off x="6365060" y="3977560"/>
            <a:ext cx="5809130" cy="2023460"/>
            <a:chOff x="3932384" y="4721447"/>
            <a:chExt cx="5362313" cy="1941368"/>
          </a:xfrm>
        </p:grpSpPr>
        <p:sp>
          <p:nvSpPr>
            <p:cNvPr id="30" name="TextBox 29">
              <a:extLst>
                <a:ext uri="{FF2B5EF4-FFF2-40B4-BE49-F238E27FC236}">
                  <a16:creationId xmlns:a16="http://schemas.microsoft.com/office/drawing/2014/main" id="{698EDF26-2413-4578-BAA6-8A70D621D405}"/>
                </a:ext>
              </a:extLst>
            </p:cNvPr>
            <p:cNvSpPr txBox="1"/>
            <p:nvPr/>
          </p:nvSpPr>
          <p:spPr>
            <a:xfrm>
              <a:off x="3995015" y="4721447"/>
              <a:ext cx="5299682" cy="1938992"/>
            </a:xfrm>
            <a:prstGeom prst="rect">
              <a:avLst/>
            </a:prstGeom>
            <a:noFill/>
          </p:spPr>
          <p:txBody>
            <a:bodyPr wrap="square" rtlCol="0">
              <a:spAutoFit/>
            </a:bodyPr>
            <a:lstStyle/>
            <a:p>
              <a:pPr algn="ctr"/>
              <a:r>
                <a:rPr lang="en-US" sz="4000">
                  <a:ln w="190500">
                    <a:solidFill>
                      <a:schemeClr val="tx1"/>
                    </a:solidFill>
                  </a:ln>
                  <a:latin typeface="UTM Cookies" panose="02040603050506020204" pitchFamily="18" charset="0"/>
                </a:rPr>
                <a:t>Nói về một nhân vật em thích dựa vào gợi ý</a:t>
              </a:r>
            </a:p>
          </p:txBody>
        </p:sp>
        <p:sp>
          <p:nvSpPr>
            <p:cNvPr id="31" name="TextBox 30">
              <a:extLst>
                <a:ext uri="{FF2B5EF4-FFF2-40B4-BE49-F238E27FC236}">
                  <a16:creationId xmlns:a16="http://schemas.microsoft.com/office/drawing/2014/main" id="{3FB0993D-18B0-4E9C-8D4B-5D0B6366FD50}"/>
                </a:ext>
              </a:extLst>
            </p:cNvPr>
            <p:cNvSpPr txBox="1"/>
            <p:nvPr/>
          </p:nvSpPr>
          <p:spPr>
            <a:xfrm>
              <a:off x="3932384" y="4723823"/>
              <a:ext cx="5299682" cy="1938992"/>
            </a:xfrm>
            <a:prstGeom prst="rect">
              <a:avLst/>
            </a:prstGeom>
            <a:noFill/>
          </p:spPr>
          <p:txBody>
            <a:bodyPr wrap="square" rtlCol="0">
              <a:spAutoFit/>
            </a:bodyPr>
            <a:lstStyle/>
            <a:p>
              <a:pPr algn="ctr"/>
              <a:r>
                <a:rPr lang="en-US" sz="4000">
                  <a:ln w="152400">
                    <a:solidFill>
                      <a:schemeClr val="bg1"/>
                    </a:solidFill>
                  </a:ln>
                  <a:solidFill>
                    <a:schemeClr val="bg1"/>
                  </a:solidFill>
                  <a:effectLst>
                    <a:outerShdw blurRad="50800" dist="38100" dir="2700000" algn="tl" rotWithShape="0">
                      <a:prstClr val="black">
                        <a:alpha val="40000"/>
                      </a:prstClr>
                    </a:outerShdw>
                  </a:effectLst>
                  <a:latin typeface="UTM Cookies" panose="02040603050506020204" pitchFamily="18" charset="0"/>
                </a:rPr>
                <a:t>Nói về một nhân vật em thích dựa vào gợi ý</a:t>
              </a:r>
            </a:p>
          </p:txBody>
        </p:sp>
        <p:sp>
          <p:nvSpPr>
            <p:cNvPr id="32" name="TextBox 31">
              <a:extLst>
                <a:ext uri="{FF2B5EF4-FFF2-40B4-BE49-F238E27FC236}">
                  <a16:creationId xmlns:a16="http://schemas.microsoft.com/office/drawing/2014/main" id="{41FB7E0D-0508-429F-B6AF-3355873B5AF3}"/>
                </a:ext>
              </a:extLst>
            </p:cNvPr>
            <p:cNvSpPr txBox="1"/>
            <p:nvPr/>
          </p:nvSpPr>
          <p:spPr>
            <a:xfrm>
              <a:off x="3932384" y="4726199"/>
              <a:ext cx="5299682" cy="1269747"/>
            </a:xfrm>
            <a:prstGeom prst="rect">
              <a:avLst/>
            </a:prstGeom>
            <a:noFill/>
          </p:spPr>
          <p:txBody>
            <a:bodyPr wrap="square" rtlCol="0">
              <a:spAutoFit/>
            </a:bodyPr>
            <a:lstStyle/>
            <a:p>
              <a:pPr algn="ctr"/>
              <a:r>
                <a:rPr lang="en-US" sz="4000">
                  <a:ln>
                    <a:solidFill>
                      <a:schemeClr val="tx1"/>
                    </a:solidFill>
                  </a:ln>
                  <a:solidFill>
                    <a:srgbClr val="FFC000"/>
                  </a:solidFill>
                  <a:latin typeface="UTM Cookies" panose="02040603050506020204" pitchFamily="18" charset="0"/>
                </a:rPr>
                <a:t>Nói về một nhân vật em thích dựa vào gợi ý</a:t>
              </a:r>
            </a:p>
          </p:txBody>
        </p:sp>
      </p:grpSp>
    </p:spTree>
    <p:extLst>
      <p:ext uri="{BB962C8B-B14F-4D97-AF65-F5344CB8AC3E}">
        <p14:creationId xmlns:p14="http://schemas.microsoft.com/office/powerpoint/2010/main" val="123104853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type="lt">
                                    <p:tmAbs val="0"/>
                                  </p:iterate>
                                  <p:childTnLst>
                                    <p:set>
                                      <p:cBhvr>
                                        <p:cTn id="6" dur="1" fill="hold">
                                          <p:stCondLst>
                                            <p:cond delay="0"/>
                                          </p:stCondLst>
                                        </p:cTn>
                                        <p:tgtEl>
                                          <p:spTgt spid="19"/>
                                        </p:tgtEl>
                                        <p:attrNameLst>
                                          <p:attrName>style.visibility</p:attrName>
                                        </p:attrNameLst>
                                      </p:cBhvr>
                                      <p:to>
                                        <p:strVal val="visible"/>
                                      </p:to>
                                    </p:set>
                                  </p:childTnLst>
                                </p:cTn>
                              </p:par>
                            </p:childTnLst>
                          </p:cTn>
                        </p:par>
                        <p:par>
                          <p:cTn id="7" fill="hold">
                            <p:stCondLst>
                              <p:cond delay="0"/>
                            </p:stCondLst>
                            <p:childTnLst>
                              <p:par>
                                <p:cTn id="8" presetID="34" presetClass="emph" presetSubtype="0" fill="hold" grpId="0" nodeType="afterEffect">
                                  <p:stCondLst>
                                    <p:cond delay="0"/>
                                  </p:stCondLst>
                                  <p:iterate type="lt">
                                    <p:tmPct val="10000"/>
                                  </p:iterate>
                                  <p:childTnLst>
                                    <p:animMotion origin="layout" path="M 0.0 0.0 L 0.0 -0.07213" pathEditMode="relative" ptsTypes="">
                                      <p:cBhvr>
                                        <p:cTn id="9" dur="250" accel="50000" decel="50000" autoRev="1" fill="hold">
                                          <p:stCondLst>
                                            <p:cond delay="0"/>
                                          </p:stCondLst>
                                        </p:cTn>
                                        <p:tgtEl>
                                          <p:spTgt spid="19"/>
                                        </p:tgtEl>
                                        <p:attrNameLst>
                                          <p:attrName>ppt_x</p:attrName>
                                          <p:attrName>ppt_y</p:attrName>
                                        </p:attrNameLst>
                                      </p:cBhvr>
                                    </p:animMotion>
                                    <p:animRot by="1500000">
                                      <p:cBhvr>
                                        <p:cTn id="10" dur="125" fill="hold">
                                          <p:stCondLst>
                                            <p:cond delay="0"/>
                                          </p:stCondLst>
                                        </p:cTn>
                                        <p:tgtEl>
                                          <p:spTgt spid="19"/>
                                        </p:tgtEl>
                                        <p:attrNameLst>
                                          <p:attrName>r</p:attrName>
                                        </p:attrNameLst>
                                      </p:cBhvr>
                                    </p:animRot>
                                    <p:animRot by="-1500000">
                                      <p:cBhvr>
                                        <p:cTn id="11" dur="125" fill="hold">
                                          <p:stCondLst>
                                            <p:cond delay="125"/>
                                          </p:stCondLst>
                                        </p:cTn>
                                        <p:tgtEl>
                                          <p:spTgt spid="19"/>
                                        </p:tgtEl>
                                        <p:attrNameLst>
                                          <p:attrName>r</p:attrName>
                                        </p:attrNameLst>
                                      </p:cBhvr>
                                    </p:animRot>
                                    <p:animRot by="-1500000">
                                      <p:cBhvr>
                                        <p:cTn id="12" dur="125" fill="hold">
                                          <p:stCondLst>
                                            <p:cond delay="250"/>
                                          </p:stCondLst>
                                        </p:cTn>
                                        <p:tgtEl>
                                          <p:spTgt spid="19"/>
                                        </p:tgtEl>
                                        <p:attrNameLst>
                                          <p:attrName>r</p:attrName>
                                        </p:attrNameLst>
                                      </p:cBhvr>
                                    </p:animRot>
                                    <p:animRot by="1500000">
                                      <p:cBhvr>
                                        <p:cTn id="13" dur="125" fill="hold">
                                          <p:stCondLst>
                                            <p:cond delay="375"/>
                                          </p:stCondLst>
                                        </p:cTn>
                                        <p:tgtEl>
                                          <p:spTgt spid="19"/>
                                        </p:tgtEl>
                                        <p:attrNameLst>
                                          <p:attrName>r</p:attrName>
                                        </p:attrNameLst>
                                      </p:cBhvr>
                                    </p:animRot>
                                  </p:childTnLst>
                                </p:cTn>
                              </p:par>
                            </p:childTnLst>
                          </p:cTn>
                        </p:par>
                        <p:par>
                          <p:cTn id="14" fill="hold">
                            <p:stCondLst>
                              <p:cond delay="1400"/>
                            </p:stCondLst>
                            <p:childTnLst>
                              <p:par>
                                <p:cTn id="15" presetID="14" presetClass="entr" presetSubtype="1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randombar(horizontal)">
                                      <p:cBhvr>
                                        <p:cTn id="17" dur="500"/>
                                        <p:tgtEl>
                                          <p:spTgt spid="28"/>
                                        </p:tgtEl>
                                      </p:cBhvr>
                                    </p:animEffect>
                                  </p:childTnLst>
                                </p:cTn>
                              </p:par>
                            </p:childTnLst>
                          </p:cTn>
                        </p:par>
                        <p:par>
                          <p:cTn id="18" fill="hold">
                            <p:stCondLst>
                              <p:cond delay="1900"/>
                            </p:stCondLst>
                            <p:childTnLst>
                              <p:par>
                                <p:cTn id="19" presetID="12" presetClass="entr" presetSubtype="4" fill="hold" grpId="1"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p:tgtEl>
                                          <p:spTgt spid="14"/>
                                        </p:tgtEl>
                                        <p:attrNameLst>
                                          <p:attrName>ppt_y</p:attrName>
                                        </p:attrNameLst>
                                      </p:cBhvr>
                                      <p:tavLst>
                                        <p:tav tm="0">
                                          <p:val>
                                            <p:strVal val="#ppt_y+#ppt_h*1.125000"/>
                                          </p:val>
                                        </p:tav>
                                        <p:tav tm="100000">
                                          <p:val>
                                            <p:strVal val="#ppt_y"/>
                                          </p:val>
                                        </p:tav>
                                      </p:tavLst>
                                    </p:anim>
                                    <p:animEffect transition="in" filter="wipe(up)">
                                      <p:cBhvr>
                                        <p:cTn id="22" dur="500"/>
                                        <p:tgtEl>
                                          <p:spTgt spid="14"/>
                                        </p:tgtEl>
                                      </p:cBhvr>
                                    </p:animEffect>
                                  </p:childTnLst>
                                </p:cTn>
                              </p:par>
                              <p:par>
                                <p:cTn id="23" presetID="12" presetClass="entr" presetSubtype="4" fill="hold" grpId="1"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p:tgtEl>
                                          <p:spTgt spid="15"/>
                                        </p:tgtEl>
                                        <p:attrNameLst>
                                          <p:attrName>ppt_y</p:attrName>
                                        </p:attrNameLst>
                                      </p:cBhvr>
                                      <p:tavLst>
                                        <p:tav tm="0">
                                          <p:val>
                                            <p:strVal val="#ppt_y+#ppt_h*1.125000"/>
                                          </p:val>
                                        </p:tav>
                                        <p:tav tm="100000">
                                          <p:val>
                                            <p:strVal val="#ppt_y"/>
                                          </p:val>
                                        </p:tav>
                                      </p:tavLst>
                                    </p:anim>
                                    <p:animEffect transition="in" filter="wipe(up)">
                                      <p:cBhvr>
                                        <p:cTn id="26" dur="500"/>
                                        <p:tgtEl>
                                          <p:spTgt spid="15"/>
                                        </p:tgtEl>
                                      </p:cBhvr>
                                    </p:animEffect>
                                  </p:childTnLst>
                                </p:cTn>
                              </p:par>
                              <p:par>
                                <p:cTn id="27" presetID="12" presetClass="entr" presetSubtype="4" fill="hold" grpId="1"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p:tgtEl>
                                          <p:spTgt spid="16"/>
                                        </p:tgtEl>
                                        <p:attrNameLst>
                                          <p:attrName>ppt_y</p:attrName>
                                        </p:attrNameLst>
                                      </p:cBhvr>
                                      <p:tavLst>
                                        <p:tav tm="0">
                                          <p:val>
                                            <p:strVal val="#ppt_y+#ppt_h*1.125000"/>
                                          </p:val>
                                        </p:tav>
                                        <p:tav tm="100000">
                                          <p:val>
                                            <p:strVal val="#ppt_y"/>
                                          </p:val>
                                        </p:tav>
                                      </p:tavLst>
                                    </p:anim>
                                    <p:animEffect transition="in" filter="wipe(up)">
                                      <p:cBhvr>
                                        <p:cTn id="30" dur="500"/>
                                        <p:tgtEl>
                                          <p:spTgt spid="16"/>
                                        </p:tgtEl>
                                      </p:cBhvr>
                                    </p:animEffect>
                                  </p:childTnLst>
                                </p:cTn>
                              </p:par>
                            </p:childTnLst>
                          </p:cTn>
                        </p:par>
                        <p:par>
                          <p:cTn id="31" fill="hold">
                            <p:stCondLst>
                              <p:cond delay="2400"/>
                            </p:stCondLst>
                            <p:childTnLst>
                              <p:par>
                                <p:cTn id="32" presetID="2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childTnLst>
                                </p:cTn>
                              </p:par>
                            </p:childTnLst>
                          </p:cTn>
                        </p:par>
                        <p:par>
                          <p:cTn id="36" fill="hold">
                            <p:stCondLst>
                              <p:cond delay="2900"/>
                            </p:stCondLst>
                            <p:childTnLst>
                              <p:par>
                                <p:cTn id="37" presetID="43" presetClass="entr" presetSubtype="0"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100"/>
                                        <p:tgtEl>
                                          <p:spTgt spid="29"/>
                                        </p:tgtEl>
                                      </p:cBhvr>
                                    </p:animEffect>
                                    <p:anim calcmode="lin" valueType="num">
                                      <p:cBhvr>
                                        <p:cTn id="40" dur="400" fill="hold"/>
                                        <p:tgtEl>
                                          <p:spTgt spid="29"/>
                                        </p:tgtEl>
                                        <p:attrNameLst>
                                          <p:attrName>ppt_x</p:attrName>
                                        </p:attrNameLst>
                                      </p:cBhvr>
                                      <p:tavLst>
                                        <p:tav tm="0">
                                          <p:val>
                                            <p:strVal val="#ppt_x"/>
                                          </p:val>
                                        </p:tav>
                                        <p:tav tm="100000">
                                          <p:val>
                                            <p:strVal val="#ppt_x"/>
                                          </p:val>
                                        </p:tav>
                                      </p:tavLst>
                                    </p:anim>
                                    <p:anim calcmode="lin" valueType="num">
                                      <p:cBhvr>
                                        <p:cTn id="41" dur="400" fill="hold"/>
                                        <p:tgtEl>
                                          <p:spTgt spid="29"/>
                                        </p:tgtEl>
                                        <p:attrNameLst>
                                          <p:attrName>ppt_y</p:attrName>
                                        </p:attrNameLst>
                                      </p:cBhvr>
                                      <p:tavLst>
                                        <p:tav tm="0">
                                          <p:val>
                                            <p:strVal val="#ppt_y+0.31"/>
                                          </p:val>
                                        </p:tav>
                                        <p:tav tm="100000">
                                          <p:val>
                                            <p:strVal val="#ppt_y+0.31"/>
                                          </p:val>
                                        </p:tav>
                                      </p:tavLst>
                                    </p:anim>
                                    <p:anim calcmode="lin" valueType="num">
                                      <p:cBhvr>
                                        <p:cTn id="42" dur="600" decel="50000" fill="hold">
                                          <p:stCondLst>
                                            <p:cond delay="400"/>
                                          </p:stCondLst>
                                        </p:cTn>
                                        <p:tgtEl>
                                          <p:spTgt spid="2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3" dur="600" decel="50000" fill="hold">
                                          <p:stCondLst>
                                            <p:cond delay="400"/>
                                          </p:stCondLst>
                                        </p:cTn>
                                        <p:tgtEl>
                                          <p:spTgt spid="2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1"/>
      <p:bldP spid="15" grpId="1"/>
      <p:bldP spid="16" grpId="1"/>
      <p:bldP spid="17" grpId="0"/>
      <p:bldP spid="19" grpId="0"/>
      <p:bldP spid="19" grpId="1"/>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1F4C5"/>
        </a:solidFill>
        <a:effectLst/>
      </p:bgPr>
    </p:bg>
    <p:spTree>
      <p:nvGrpSpPr>
        <p:cNvPr id="1" name=""/>
        <p:cNvGrpSpPr/>
        <p:nvPr/>
      </p:nvGrpSpPr>
      <p:grpSpPr>
        <a:xfrm>
          <a:off x="0" y="0"/>
          <a:ext cx="0" cy="0"/>
          <a:chOff x="0" y="0"/>
          <a:chExt cx="0" cy="0"/>
        </a:xfrm>
      </p:grpSpPr>
      <p:pic>
        <p:nvPicPr>
          <p:cNvPr id="32" name="Picture 31" descr="A picture containing flower, plant&#10;&#10;Description automatically generated">
            <a:extLst>
              <a:ext uri="{FF2B5EF4-FFF2-40B4-BE49-F238E27FC236}">
                <a16:creationId xmlns:a16="http://schemas.microsoft.com/office/drawing/2014/main" id="{CD43519E-4892-407B-AC17-46B9FAEF9B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54084">
            <a:off x="9789483" y="2087727"/>
            <a:ext cx="3903780" cy="4797929"/>
          </a:xfrm>
          <a:prstGeom prst="rect">
            <a:avLst/>
          </a:prstGeom>
        </p:spPr>
      </p:pic>
      <p:pic>
        <p:nvPicPr>
          <p:cNvPr id="25" name="Picture 24" descr="Background pattern&#10;&#10;Description automatically generated">
            <a:extLst>
              <a:ext uri="{FF2B5EF4-FFF2-40B4-BE49-F238E27FC236}">
                <a16:creationId xmlns:a16="http://schemas.microsoft.com/office/drawing/2014/main" id="{263C3951-6A78-4D2B-B9B0-86F01AE4D05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8889" r="91944">
                        <a14:foregroundMark x1="8889" y1="41667" x2="8889" y2="41667"/>
                        <a14:foregroundMark x1="91944" y1="43333" x2="91944" y2="43333"/>
                      </a14:backgroundRemoval>
                    </a14:imgEffect>
                    <a14:imgEffect>
                      <a14:colorTemperature colorTemp="59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616592" y="-649808"/>
            <a:ext cx="2061173" cy="2061173"/>
          </a:xfrm>
          <a:prstGeom prst="rect">
            <a:avLst/>
          </a:prstGeom>
        </p:spPr>
      </p:pic>
      <p:sp>
        <p:nvSpPr>
          <p:cNvPr id="2" name="Freeform: Shape 1">
            <a:extLst>
              <a:ext uri="{FF2B5EF4-FFF2-40B4-BE49-F238E27FC236}">
                <a16:creationId xmlns:a16="http://schemas.microsoft.com/office/drawing/2014/main" id="{A0B04E68-DDBC-417F-951C-CA0ECB92E198}"/>
              </a:ext>
            </a:extLst>
          </p:cNvPr>
          <p:cNvSpPr/>
          <p:nvPr/>
        </p:nvSpPr>
        <p:spPr>
          <a:xfrm>
            <a:off x="-1861211" y="5595462"/>
            <a:ext cx="15556010" cy="1759678"/>
          </a:xfrm>
          <a:custGeom>
            <a:avLst/>
            <a:gdLst>
              <a:gd name="connsiteX0" fmla="*/ 1143356 w 15556010"/>
              <a:gd name="connsiteY0" fmla="*/ 165593 h 1759678"/>
              <a:gd name="connsiteX1" fmla="*/ 3301340 w 15556010"/>
              <a:gd name="connsiteY1" fmla="*/ 104633 h 1759678"/>
              <a:gd name="connsiteX2" fmla="*/ 5983580 w 15556010"/>
              <a:gd name="connsiteY2" fmla="*/ 787385 h 1759678"/>
              <a:gd name="connsiteX3" fmla="*/ 7605116 w 15556010"/>
              <a:gd name="connsiteY3" fmla="*/ 409433 h 1759678"/>
              <a:gd name="connsiteX4" fmla="*/ 9019388 w 15556010"/>
              <a:gd name="connsiteY4" fmla="*/ 726425 h 1759678"/>
              <a:gd name="connsiteX5" fmla="*/ 10043516 w 15556010"/>
              <a:gd name="connsiteY5" fmla="*/ 263129 h 1759678"/>
              <a:gd name="connsiteX6" fmla="*/ 10775036 w 15556010"/>
              <a:gd name="connsiteY6" fmla="*/ 628889 h 1759678"/>
              <a:gd name="connsiteX7" fmla="*/ 12335612 w 15556010"/>
              <a:gd name="connsiteY7" fmla="*/ 336281 h 1759678"/>
              <a:gd name="connsiteX8" fmla="*/ 13262204 w 15556010"/>
              <a:gd name="connsiteY8" fmla="*/ 616697 h 1759678"/>
              <a:gd name="connsiteX9" fmla="*/ 14298524 w 15556010"/>
              <a:gd name="connsiteY9" fmla="*/ 263129 h 1759678"/>
              <a:gd name="connsiteX10" fmla="*/ 14713052 w 15556010"/>
              <a:gd name="connsiteY10" fmla="*/ 726425 h 1759678"/>
              <a:gd name="connsiteX11" fmla="*/ 14469212 w 15556010"/>
              <a:gd name="connsiteY11" fmla="*/ 1567673 h 1759678"/>
              <a:gd name="connsiteX12" fmla="*/ 1045820 w 15556010"/>
              <a:gd name="connsiteY12" fmla="*/ 1640825 h 1759678"/>
              <a:gd name="connsiteX13" fmla="*/ 1143356 w 15556010"/>
              <a:gd name="connsiteY13" fmla="*/ 165593 h 1759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56010" h="1759678">
                <a:moveTo>
                  <a:pt x="1143356" y="165593"/>
                </a:moveTo>
                <a:cubicBezTo>
                  <a:pt x="1519276" y="-90439"/>
                  <a:pt x="2494636" y="1001"/>
                  <a:pt x="3301340" y="104633"/>
                </a:cubicBezTo>
                <a:cubicBezTo>
                  <a:pt x="4108044" y="208265"/>
                  <a:pt x="5266284" y="736585"/>
                  <a:pt x="5983580" y="787385"/>
                </a:cubicBezTo>
                <a:cubicBezTo>
                  <a:pt x="6700876" y="838185"/>
                  <a:pt x="7099148" y="419593"/>
                  <a:pt x="7605116" y="409433"/>
                </a:cubicBezTo>
                <a:cubicBezTo>
                  <a:pt x="8111084" y="399273"/>
                  <a:pt x="8612988" y="750809"/>
                  <a:pt x="9019388" y="726425"/>
                </a:cubicBezTo>
                <a:cubicBezTo>
                  <a:pt x="9425788" y="702041"/>
                  <a:pt x="9750908" y="279385"/>
                  <a:pt x="10043516" y="263129"/>
                </a:cubicBezTo>
                <a:cubicBezTo>
                  <a:pt x="10336124" y="246873"/>
                  <a:pt x="10393020" y="616697"/>
                  <a:pt x="10775036" y="628889"/>
                </a:cubicBezTo>
                <a:cubicBezTo>
                  <a:pt x="11157052" y="641081"/>
                  <a:pt x="11921084" y="338313"/>
                  <a:pt x="12335612" y="336281"/>
                </a:cubicBezTo>
                <a:cubicBezTo>
                  <a:pt x="12750140" y="334249"/>
                  <a:pt x="12935052" y="628889"/>
                  <a:pt x="13262204" y="616697"/>
                </a:cubicBezTo>
                <a:cubicBezTo>
                  <a:pt x="13589356" y="604505"/>
                  <a:pt x="14056716" y="244841"/>
                  <a:pt x="14298524" y="263129"/>
                </a:cubicBezTo>
                <a:cubicBezTo>
                  <a:pt x="14540332" y="281417"/>
                  <a:pt x="14684604" y="509001"/>
                  <a:pt x="14713052" y="726425"/>
                </a:cubicBezTo>
                <a:cubicBezTo>
                  <a:pt x="14741500" y="943849"/>
                  <a:pt x="16747084" y="1415273"/>
                  <a:pt x="14469212" y="1567673"/>
                </a:cubicBezTo>
                <a:cubicBezTo>
                  <a:pt x="12191340" y="1720073"/>
                  <a:pt x="3262732" y="1872473"/>
                  <a:pt x="1045820" y="1640825"/>
                </a:cubicBezTo>
                <a:cubicBezTo>
                  <a:pt x="-1171092" y="1409177"/>
                  <a:pt x="767436" y="421625"/>
                  <a:pt x="1143356" y="165593"/>
                </a:cubicBezTo>
                <a:close/>
              </a:path>
            </a:pathLst>
          </a:custGeom>
          <a:solidFill>
            <a:srgbClr val="65C1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descr="A picture containing text&#10;&#10;Description automatically generated">
            <a:extLst>
              <a:ext uri="{FF2B5EF4-FFF2-40B4-BE49-F238E27FC236}">
                <a16:creationId xmlns:a16="http://schemas.microsoft.com/office/drawing/2014/main" id="{819B9D8B-00F8-49B4-B224-04B92FBFFE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3189" y="3686044"/>
            <a:ext cx="7236824" cy="3231071"/>
          </a:xfrm>
          <a:prstGeom prst="rect">
            <a:avLst/>
          </a:prstGeom>
        </p:spPr>
      </p:pic>
      <p:sp>
        <p:nvSpPr>
          <p:cNvPr id="5" name="Rectangle: Diagonal Corners Rounded 4">
            <a:extLst>
              <a:ext uri="{FF2B5EF4-FFF2-40B4-BE49-F238E27FC236}">
                <a16:creationId xmlns:a16="http://schemas.microsoft.com/office/drawing/2014/main" id="{C34FD8FF-D79A-4485-A69C-263A7B43E94A}"/>
              </a:ext>
            </a:extLst>
          </p:cNvPr>
          <p:cNvSpPr/>
          <p:nvPr/>
        </p:nvSpPr>
        <p:spPr>
          <a:xfrm>
            <a:off x="665018" y="581891"/>
            <a:ext cx="10989332" cy="6150421"/>
          </a:xfrm>
          <a:prstGeom prst="round2DiagRect">
            <a:avLst/>
          </a:prstGeom>
          <a:solidFill>
            <a:srgbClr val="FFFFFF"/>
          </a:solidFill>
          <a:ln>
            <a:solidFill>
              <a:srgbClr val="FF377E"/>
            </a:solidFill>
          </a:ln>
          <a:effectLst>
            <a:glow rad="63500">
              <a:schemeClr val="accent2">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Background pattern&#10;&#10;Description automatically generated">
            <a:extLst>
              <a:ext uri="{FF2B5EF4-FFF2-40B4-BE49-F238E27FC236}">
                <a16:creationId xmlns:a16="http://schemas.microsoft.com/office/drawing/2014/main" id="{445996D5-E39B-4CC7-AE07-9A1BC6A1C7B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8889" r="91944">
                        <a14:foregroundMark x1="8889" y1="41667" x2="8889" y2="41667"/>
                        <a14:foregroundMark x1="91944" y1="43333" x2="91944" y2="43333"/>
                      </a14:backgroundRemoval>
                    </a14:imgEffect>
                    <a14:imgEffect>
                      <a14:colorTemperature colorTemp="59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7194723" y="-1098782"/>
            <a:ext cx="2061173" cy="2061173"/>
          </a:xfrm>
          <a:prstGeom prst="rect">
            <a:avLst/>
          </a:prstGeom>
        </p:spPr>
      </p:pic>
      <p:sp>
        <p:nvSpPr>
          <p:cNvPr id="17" name="Hộp Văn bản 6">
            <a:extLst>
              <a:ext uri="{FF2B5EF4-FFF2-40B4-BE49-F238E27FC236}">
                <a16:creationId xmlns:a16="http://schemas.microsoft.com/office/drawing/2014/main" id="{A403629D-5FD5-4158-928B-D0592A219764}"/>
              </a:ext>
            </a:extLst>
          </p:cNvPr>
          <p:cNvSpPr txBox="1"/>
          <p:nvPr/>
        </p:nvSpPr>
        <p:spPr>
          <a:xfrm>
            <a:off x="1358327" y="986273"/>
            <a:ext cx="9602713" cy="707886"/>
          </a:xfrm>
          <a:prstGeom prst="rect">
            <a:avLst/>
          </a:prstGeom>
          <a:noFill/>
        </p:spPr>
        <p:txBody>
          <a:bodyPr wrap="square" rtlCol="0">
            <a:spAutoFit/>
          </a:bodyPr>
          <a:lstStyle/>
          <a:p>
            <a:pPr algn="ctr"/>
            <a:r>
              <a:rPr lang="vi-VN" sz="4000" b="1" dirty="0">
                <a:solidFill>
                  <a:srgbClr val="FF0000"/>
                </a:solidFill>
                <a:latin typeface="Calibri" panose="020F0502020204030204" pitchFamily="34" charset="0"/>
                <a:cs typeface="Calibri" panose="020F0502020204030204" pitchFamily="34" charset="0"/>
              </a:rPr>
              <a:t>1. </a:t>
            </a:r>
            <a:r>
              <a:rPr lang="vi-VN" sz="4000" b="1" dirty="0" err="1">
                <a:solidFill>
                  <a:srgbClr val="FF0000"/>
                </a:solidFill>
                <a:latin typeface="Calibri" panose="020F0502020204030204" pitchFamily="34" charset="0"/>
                <a:cs typeface="Calibri" panose="020F0502020204030204" pitchFamily="34" charset="0"/>
              </a:rPr>
              <a:t>Đọc</a:t>
            </a:r>
            <a:r>
              <a:rPr lang="vi-VN" sz="4000" b="1" dirty="0">
                <a:solidFill>
                  <a:srgbClr val="FF0000"/>
                </a:solidFill>
                <a:latin typeface="Calibri" panose="020F0502020204030204" pitchFamily="34" charset="0"/>
                <a:cs typeface="Calibri" panose="020F0502020204030204" pitchFamily="34" charset="0"/>
              </a:rPr>
              <a:t> </a:t>
            </a:r>
            <a:r>
              <a:rPr lang="vi-VN" sz="4000" b="1" dirty="0" err="1">
                <a:solidFill>
                  <a:srgbClr val="FF0000"/>
                </a:solidFill>
                <a:latin typeface="Calibri" panose="020F0502020204030204" pitchFamily="34" charset="0"/>
                <a:cs typeface="Calibri" panose="020F0502020204030204" pitchFamily="34" charset="0"/>
              </a:rPr>
              <a:t>lời</a:t>
            </a:r>
            <a:r>
              <a:rPr lang="vi-VN" sz="4000" b="1" dirty="0">
                <a:solidFill>
                  <a:srgbClr val="FF0000"/>
                </a:solidFill>
                <a:latin typeface="Calibri" panose="020F0502020204030204" pitchFamily="34" charset="0"/>
                <a:cs typeface="Calibri" panose="020F0502020204030204" pitchFamily="34" charset="0"/>
              </a:rPr>
              <a:t> hai </a:t>
            </a:r>
            <a:r>
              <a:rPr lang="vi-VN" sz="4000" b="1" dirty="0" err="1">
                <a:solidFill>
                  <a:srgbClr val="FF0000"/>
                </a:solidFill>
                <a:latin typeface="Calibri" panose="020F0502020204030204" pitchFamily="34" charset="0"/>
                <a:cs typeface="Calibri" panose="020F0502020204030204" pitchFamily="34" charset="0"/>
              </a:rPr>
              <a:t>bạn</a:t>
            </a:r>
            <a:r>
              <a:rPr lang="vi-VN" sz="4000" b="1" dirty="0">
                <a:solidFill>
                  <a:srgbClr val="FF0000"/>
                </a:solidFill>
                <a:latin typeface="Calibri" panose="020F0502020204030204" pitchFamily="34" charset="0"/>
                <a:cs typeface="Calibri" panose="020F0502020204030204" pitchFamily="34" charset="0"/>
              </a:rPr>
              <a:t> trong tranh </a:t>
            </a:r>
            <a:r>
              <a:rPr lang="vi-VN" sz="4000" b="1" dirty="0" err="1">
                <a:solidFill>
                  <a:srgbClr val="FF0000"/>
                </a:solidFill>
                <a:latin typeface="Calibri" panose="020F0502020204030204" pitchFamily="34" charset="0"/>
                <a:cs typeface="Calibri" panose="020F0502020204030204" pitchFamily="34" charset="0"/>
              </a:rPr>
              <a:t>và</a:t>
            </a:r>
            <a:r>
              <a:rPr lang="vi-VN" sz="4000" b="1" dirty="0">
                <a:solidFill>
                  <a:srgbClr val="FF0000"/>
                </a:solidFill>
                <a:latin typeface="Calibri" panose="020F0502020204030204" pitchFamily="34" charset="0"/>
                <a:cs typeface="Calibri" panose="020F0502020204030204" pitchFamily="34" charset="0"/>
              </a:rPr>
              <a:t> cho </a:t>
            </a:r>
            <a:r>
              <a:rPr lang="vi-VN" sz="4000" b="1" dirty="0" err="1">
                <a:solidFill>
                  <a:srgbClr val="FF0000"/>
                </a:solidFill>
                <a:latin typeface="Calibri" panose="020F0502020204030204" pitchFamily="34" charset="0"/>
                <a:cs typeface="Calibri" panose="020F0502020204030204" pitchFamily="34" charset="0"/>
              </a:rPr>
              <a:t>biết</a:t>
            </a:r>
            <a:r>
              <a:rPr lang="vi-VN" sz="4000" b="1" dirty="0">
                <a:solidFill>
                  <a:srgbClr val="FF0000"/>
                </a:solidFill>
                <a:latin typeface="Calibri" panose="020F0502020204030204" pitchFamily="34" charset="0"/>
                <a:cs typeface="Calibri" panose="020F0502020204030204" pitchFamily="34" charset="0"/>
              </a:rPr>
              <a:t>:</a:t>
            </a:r>
          </a:p>
        </p:txBody>
      </p:sp>
      <p:pic>
        <p:nvPicPr>
          <p:cNvPr id="18" name="Picture 17" descr="Background pattern&#10;&#10;Description automatically generated">
            <a:extLst>
              <a:ext uri="{FF2B5EF4-FFF2-40B4-BE49-F238E27FC236}">
                <a16:creationId xmlns:a16="http://schemas.microsoft.com/office/drawing/2014/main" id="{C70E7292-8012-4BEC-BBC9-20DDF6071E8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8889" r="91944">
                        <a14:foregroundMark x1="8889" y1="41667" x2="8889" y2="41667"/>
                        <a14:foregroundMark x1="91944" y1="43333" x2="91944" y2="43333"/>
                      </a14:backgroundRemoval>
                    </a14:imgEffect>
                    <a14:imgEffect>
                      <a14:colorTemperature colorTemp="59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10694689" y="-160263"/>
            <a:ext cx="2061173" cy="2061173"/>
          </a:xfrm>
          <a:prstGeom prst="rect">
            <a:avLst/>
          </a:prstGeom>
        </p:spPr>
      </p:pic>
      <p:pic>
        <p:nvPicPr>
          <p:cNvPr id="19" name="Picture 18">
            <a:extLst>
              <a:ext uri="{FF2B5EF4-FFF2-40B4-BE49-F238E27FC236}">
                <a16:creationId xmlns:a16="http://schemas.microsoft.com/office/drawing/2014/main" id="{80F81104-77B9-410E-92C4-10DA47073786}"/>
              </a:ext>
            </a:extLst>
          </p:cNvPr>
          <p:cNvPicPr>
            <a:picLocks noChangeAspect="1"/>
          </p:cNvPicPr>
          <p:nvPr/>
        </p:nvPicPr>
        <p:blipFill rotWithShape="1">
          <a:blip r:embed="rId7">
            <a:extLst>
              <a:ext uri="{28A0092B-C50C-407E-A947-70E740481C1C}">
                <a14:useLocalDpi xmlns:a14="http://schemas.microsoft.com/office/drawing/2010/main" val="0"/>
              </a:ext>
            </a:extLst>
          </a:blip>
          <a:srcRect l="7759" t="14821" r="4559" b="27120"/>
          <a:stretch/>
        </p:blipFill>
        <p:spPr>
          <a:xfrm>
            <a:off x="750127" y="2012007"/>
            <a:ext cx="6060792" cy="3708390"/>
          </a:xfrm>
          <a:custGeom>
            <a:avLst/>
            <a:gdLst>
              <a:gd name="connsiteX0" fmla="*/ 3976836 w 6785350"/>
              <a:gd name="connsiteY0" fmla="*/ 0 h 4151722"/>
              <a:gd name="connsiteX1" fmla="*/ 6093382 w 6785350"/>
              <a:gd name="connsiteY1" fmla="*/ 0 h 4151722"/>
              <a:gd name="connsiteX2" fmla="*/ 6785350 w 6785350"/>
              <a:gd name="connsiteY2" fmla="*/ 691968 h 4151722"/>
              <a:gd name="connsiteX3" fmla="*/ 6785350 w 6785350"/>
              <a:gd name="connsiteY3" fmla="*/ 3459754 h 4151722"/>
              <a:gd name="connsiteX4" fmla="*/ 6093382 w 6785350"/>
              <a:gd name="connsiteY4" fmla="*/ 4151722 h 4151722"/>
              <a:gd name="connsiteX5" fmla="*/ 691968 w 6785350"/>
              <a:gd name="connsiteY5" fmla="*/ 4151722 h 4151722"/>
              <a:gd name="connsiteX6" fmla="*/ 0 w 6785350"/>
              <a:gd name="connsiteY6" fmla="*/ 3459754 h 4151722"/>
              <a:gd name="connsiteX7" fmla="*/ 0 w 6785350"/>
              <a:gd name="connsiteY7" fmla="*/ 691968 h 4151722"/>
              <a:gd name="connsiteX8" fmla="*/ 54378 w 6785350"/>
              <a:gd name="connsiteY8" fmla="*/ 422623 h 4151722"/>
              <a:gd name="connsiteX9" fmla="*/ 66606 w 6785350"/>
              <a:gd name="connsiteY9" fmla="*/ 400095 h 4151722"/>
              <a:gd name="connsiteX10" fmla="*/ 122350 w 6785350"/>
              <a:gd name="connsiteY10" fmla="*/ 439130 h 4151722"/>
              <a:gd name="connsiteX11" fmla="*/ 397244 w 6785350"/>
              <a:gd name="connsiteY11" fmla="*/ 510396 h 4151722"/>
              <a:gd name="connsiteX12" fmla="*/ 3485171 w 6785350"/>
              <a:gd name="connsiteY12" fmla="*/ 510396 h 4151722"/>
              <a:gd name="connsiteX13" fmla="*/ 3976836 w 6785350"/>
              <a:gd name="connsiteY13" fmla="*/ 93107 h 4151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85350" h="4151722">
                <a:moveTo>
                  <a:pt x="3976836" y="0"/>
                </a:moveTo>
                <a:lnTo>
                  <a:pt x="6093382" y="0"/>
                </a:lnTo>
                <a:cubicBezTo>
                  <a:pt x="6475545" y="0"/>
                  <a:pt x="6785350" y="309805"/>
                  <a:pt x="6785350" y="691968"/>
                </a:cubicBezTo>
                <a:lnTo>
                  <a:pt x="6785350" y="3459754"/>
                </a:lnTo>
                <a:cubicBezTo>
                  <a:pt x="6785350" y="3841917"/>
                  <a:pt x="6475545" y="4151722"/>
                  <a:pt x="6093382" y="4151722"/>
                </a:cubicBezTo>
                <a:lnTo>
                  <a:pt x="691968" y="4151722"/>
                </a:lnTo>
                <a:cubicBezTo>
                  <a:pt x="309805" y="4151722"/>
                  <a:pt x="0" y="3841917"/>
                  <a:pt x="0" y="3459754"/>
                </a:cubicBezTo>
                <a:lnTo>
                  <a:pt x="0" y="691968"/>
                </a:lnTo>
                <a:cubicBezTo>
                  <a:pt x="0" y="596427"/>
                  <a:pt x="19363" y="505409"/>
                  <a:pt x="54378" y="422623"/>
                </a:cubicBezTo>
                <a:lnTo>
                  <a:pt x="66606" y="400095"/>
                </a:lnTo>
                <a:lnTo>
                  <a:pt x="122350" y="439130"/>
                </a:lnTo>
                <a:cubicBezTo>
                  <a:pt x="200820" y="484124"/>
                  <a:pt x="295417" y="510396"/>
                  <a:pt x="397244" y="510396"/>
                </a:cubicBezTo>
                <a:lnTo>
                  <a:pt x="3485171" y="510396"/>
                </a:lnTo>
                <a:cubicBezTo>
                  <a:pt x="3756710" y="510396"/>
                  <a:pt x="3976836" y="323569"/>
                  <a:pt x="3976836" y="93107"/>
                </a:cubicBezTo>
                <a:close/>
              </a:path>
            </a:pathLst>
          </a:custGeom>
        </p:spPr>
      </p:pic>
      <p:grpSp>
        <p:nvGrpSpPr>
          <p:cNvPr id="3" name="Group 2">
            <a:extLst>
              <a:ext uri="{FF2B5EF4-FFF2-40B4-BE49-F238E27FC236}">
                <a16:creationId xmlns:a16="http://schemas.microsoft.com/office/drawing/2014/main" id="{62201CEA-F4A7-45C0-BFA6-335FFA08F8C9}"/>
              </a:ext>
            </a:extLst>
          </p:cNvPr>
          <p:cNvGrpSpPr/>
          <p:nvPr/>
        </p:nvGrpSpPr>
        <p:grpSpPr>
          <a:xfrm>
            <a:off x="999393" y="5218491"/>
            <a:ext cx="4917401" cy="1639509"/>
            <a:chOff x="999393" y="5218491"/>
            <a:chExt cx="4917401" cy="1639509"/>
          </a:xfrm>
        </p:grpSpPr>
        <p:pic>
          <p:nvPicPr>
            <p:cNvPr id="20" name="Picture 19" descr="A picture containing text&#10;&#10;Description automatically generated">
              <a:extLst>
                <a:ext uri="{FF2B5EF4-FFF2-40B4-BE49-F238E27FC236}">
                  <a16:creationId xmlns:a16="http://schemas.microsoft.com/office/drawing/2014/main" id="{38299FD3-E572-4B4E-B4A1-EC757CBAB544}"/>
                </a:ext>
              </a:extLst>
            </p:cNvPr>
            <p:cNvPicPr>
              <a:picLocks noChangeAspect="1"/>
            </p:cNvPicPr>
            <p:nvPr/>
          </p:nvPicPr>
          <p:blipFill rotWithShape="1">
            <a:blip r:embed="rId8">
              <a:extLst>
                <a:ext uri="{28A0092B-C50C-407E-A947-70E740481C1C}">
                  <a14:useLocalDpi xmlns:a14="http://schemas.microsoft.com/office/drawing/2010/main" val="0"/>
                </a:ext>
              </a:extLst>
            </a:blip>
            <a:srcRect b="67153"/>
            <a:stretch/>
          </p:blipFill>
          <p:spPr>
            <a:xfrm>
              <a:off x="999393" y="5218491"/>
              <a:ext cx="4917401" cy="1639509"/>
            </a:xfrm>
            <a:prstGeom prst="rect">
              <a:avLst/>
            </a:prstGeom>
          </p:spPr>
        </p:pic>
        <p:sp>
          <p:nvSpPr>
            <p:cNvPr id="21" name="Hộp Văn bản 6">
              <a:extLst>
                <a:ext uri="{FF2B5EF4-FFF2-40B4-BE49-F238E27FC236}">
                  <a16:creationId xmlns:a16="http://schemas.microsoft.com/office/drawing/2014/main" id="{FBDACB89-2869-4CE9-B45E-139D0D3D1597}"/>
                </a:ext>
              </a:extLst>
            </p:cNvPr>
            <p:cNvSpPr txBox="1"/>
            <p:nvPr/>
          </p:nvSpPr>
          <p:spPr>
            <a:xfrm>
              <a:off x="1638645" y="5684302"/>
              <a:ext cx="3880136" cy="707886"/>
            </a:xfrm>
            <a:prstGeom prst="rect">
              <a:avLst/>
            </a:prstGeom>
            <a:noFill/>
          </p:spPr>
          <p:txBody>
            <a:bodyPr wrap="square" rtlCol="0">
              <a:spAutoFit/>
            </a:bodyPr>
            <a:lstStyle/>
            <a:p>
              <a:pPr algn="ctr"/>
              <a:r>
                <a:rPr lang="en-US" sz="4000" b="1">
                  <a:latin typeface="Calibri" panose="020F0502020204030204" pitchFamily="34" charset="0"/>
                  <a:cs typeface="Calibri" panose="020F0502020204030204" pitchFamily="34" charset="0"/>
                </a:rPr>
                <a:t>Thảo luận nhóm</a:t>
              </a:r>
              <a:endParaRPr lang="vi-VN" sz="4000" b="1" dirty="0">
                <a:latin typeface="Calibri" panose="020F0502020204030204" pitchFamily="34" charset="0"/>
                <a:cs typeface="Calibri" panose="020F0502020204030204" pitchFamily="34" charset="0"/>
              </a:endParaRPr>
            </a:p>
          </p:txBody>
        </p:sp>
      </p:grpSp>
      <p:sp>
        <p:nvSpPr>
          <p:cNvPr id="22" name="Hộp Văn bản 4">
            <a:extLst>
              <a:ext uri="{FF2B5EF4-FFF2-40B4-BE49-F238E27FC236}">
                <a16:creationId xmlns:a16="http://schemas.microsoft.com/office/drawing/2014/main" id="{AAFCA976-63CE-401E-9900-EDDFB764F3E9}"/>
              </a:ext>
            </a:extLst>
          </p:cNvPr>
          <p:cNvSpPr txBox="1"/>
          <p:nvPr/>
        </p:nvSpPr>
        <p:spPr>
          <a:xfrm>
            <a:off x="6763580" y="1848089"/>
            <a:ext cx="5470515" cy="523220"/>
          </a:xfrm>
          <a:prstGeom prst="rect">
            <a:avLst/>
          </a:prstGeom>
          <a:noFill/>
        </p:spPr>
        <p:txBody>
          <a:bodyPr wrap="square" rtlCol="0">
            <a:spAutoFit/>
          </a:bodyPr>
          <a:lstStyle/>
          <a:p>
            <a:pPr algn="l"/>
            <a:r>
              <a:rPr lang="vi-VN" sz="2800" b="1" dirty="0">
                <a:latin typeface="Calibri" panose="020F0502020204030204" pitchFamily="34" charset="0"/>
                <a:cs typeface="Calibri" panose="020F0502020204030204" pitchFamily="34" charset="0"/>
              </a:rPr>
              <a:t>a. Hai </a:t>
            </a:r>
            <a:r>
              <a:rPr lang="vi-VN" sz="2800" b="1" dirty="0" err="1">
                <a:latin typeface="Calibri" panose="020F0502020204030204" pitchFamily="34" charset="0"/>
                <a:cs typeface="Calibri" panose="020F0502020204030204" pitchFamily="34" charset="0"/>
              </a:rPr>
              <a:t>bạn</a:t>
            </a:r>
            <a:r>
              <a:rPr lang="vi-VN" sz="2800" b="1" dirty="0">
                <a:latin typeface="Calibri" panose="020F0502020204030204" pitchFamily="34" charset="0"/>
                <a:cs typeface="Calibri" panose="020F0502020204030204" pitchFamily="34" charset="0"/>
              </a:rPr>
              <a:t> </a:t>
            </a:r>
            <a:r>
              <a:rPr lang="vi-VN" sz="2800" b="1" dirty="0" err="1">
                <a:latin typeface="Calibri" panose="020F0502020204030204" pitchFamily="34" charset="0"/>
                <a:cs typeface="Calibri" panose="020F0502020204030204" pitchFamily="34" charset="0"/>
              </a:rPr>
              <a:t>nói</a:t>
            </a:r>
            <a:r>
              <a:rPr lang="vi-VN" sz="2800" b="1" dirty="0">
                <a:latin typeface="Calibri" panose="020F0502020204030204" pitchFamily="34" charset="0"/>
                <a:cs typeface="Calibri" panose="020F0502020204030204" pitchFamily="34" charset="0"/>
              </a:rPr>
              <a:t> </a:t>
            </a:r>
            <a:r>
              <a:rPr lang="vi-VN" sz="2800" b="1" dirty="0" err="1">
                <a:latin typeface="Calibri" panose="020F0502020204030204" pitchFamily="34" charset="0"/>
                <a:cs typeface="Calibri" panose="020F0502020204030204" pitchFamily="34" charset="0"/>
              </a:rPr>
              <a:t>về</a:t>
            </a:r>
            <a:r>
              <a:rPr lang="vi-VN" sz="2800" b="1" dirty="0">
                <a:latin typeface="Calibri" panose="020F0502020204030204" pitchFamily="34" charset="0"/>
                <a:cs typeface="Calibri" panose="020F0502020204030204" pitchFamily="34" charset="0"/>
              </a:rPr>
              <a:t> nhân </a:t>
            </a:r>
            <a:r>
              <a:rPr lang="vi-VN" sz="2800" b="1" dirty="0" err="1">
                <a:latin typeface="Calibri" panose="020F0502020204030204" pitchFamily="34" charset="0"/>
                <a:cs typeface="Calibri" panose="020F0502020204030204" pitchFamily="34" charset="0"/>
              </a:rPr>
              <a:t>vật</a:t>
            </a:r>
            <a:r>
              <a:rPr lang="vi-VN" sz="2800" b="1" dirty="0">
                <a:latin typeface="Calibri" panose="020F0502020204030204" pitchFamily="34" charset="0"/>
                <a:cs typeface="Calibri" panose="020F0502020204030204" pitchFamily="34" charset="0"/>
              </a:rPr>
              <a:t> </a:t>
            </a:r>
            <a:r>
              <a:rPr lang="vi-VN" sz="2800" b="1" dirty="0" err="1">
                <a:latin typeface="Calibri" panose="020F0502020204030204" pitchFamily="34" charset="0"/>
                <a:cs typeface="Calibri" panose="020F0502020204030204" pitchFamily="34" charset="0"/>
              </a:rPr>
              <a:t>nào</a:t>
            </a:r>
            <a:r>
              <a:rPr lang="vi-VN" sz="2800" b="1" dirty="0">
                <a:latin typeface="Calibri" panose="020F0502020204030204" pitchFamily="34" charset="0"/>
                <a:cs typeface="Calibri" panose="020F0502020204030204" pitchFamily="34" charset="0"/>
              </a:rPr>
              <a:t>?</a:t>
            </a:r>
          </a:p>
        </p:txBody>
      </p:sp>
      <p:sp>
        <p:nvSpPr>
          <p:cNvPr id="23" name="Hộp Văn bản 3">
            <a:extLst>
              <a:ext uri="{FF2B5EF4-FFF2-40B4-BE49-F238E27FC236}">
                <a16:creationId xmlns:a16="http://schemas.microsoft.com/office/drawing/2014/main" id="{DC52FC3C-FC5B-4767-AB99-65B0BB661FE4}"/>
              </a:ext>
            </a:extLst>
          </p:cNvPr>
          <p:cNvSpPr txBox="1"/>
          <p:nvPr/>
        </p:nvSpPr>
        <p:spPr>
          <a:xfrm>
            <a:off x="6850513" y="4230005"/>
            <a:ext cx="4745746" cy="954107"/>
          </a:xfrm>
          <a:prstGeom prst="rect">
            <a:avLst/>
          </a:prstGeom>
          <a:noFill/>
        </p:spPr>
        <p:txBody>
          <a:bodyPr wrap="square" rtlCol="0">
            <a:spAutoFit/>
          </a:bodyPr>
          <a:lstStyle/>
          <a:p>
            <a:pPr algn="l"/>
            <a:r>
              <a:rPr lang="vi-VN" sz="2800" b="1" dirty="0">
                <a:latin typeface="Calibri" panose="020F0502020204030204" pitchFamily="34" charset="0"/>
                <a:cs typeface="Calibri" panose="020F0502020204030204" pitchFamily="34" charset="0"/>
              </a:rPr>
              <a:t>c. </a:t>
            </a:r>
            <a:r>
              <a:rPr lang="vi-VN" sz="2800" b="1" dirty="0" err="1">
                <a:latin typeface="Calibri" panose="020F0502020204030204" pitchFamily="34" charset="0"/>
                <a:cs typeface="Calibri" panose="020F0502020204030204" pitchFamily="34" charset="0"/>
              </a:rPr>
              <a:t>Tính</a:t>
            </a:r>
            <a:r>
              <a:rPr lang="vi-VN" sz="2800" b="1" dirty="0">
                <a:latin typeface="Calibri" panose="020F0502020204030204" pitchFamily="34" charset="0"/>
                <a:cs typeface="Calibri" panose="020F0502020204030204" pitchFamily="34" charset="0"/>
              </a:rPr>
              <a:t> </a:t>
            </a:r>
            <a:r>
              <a:rPr lang="vi-VN" sz="2800" b="1" dirty="0" err="1">
                <a:latin typeface="Calibri" panose="020F0502020204030204" pitchFamily="34" charset="0"/>
                <a:cs typeface="Calibri" panose="020F0502020204030204" pitchFamily="34" charset="0"/>
              </a:rPr>
              <a:t>cách</a:t>
            </a:r>
            <a:r>
              <a:rPr lang="vi-VN" sz="2800" b="1" dirty="0">
                <a:latin typeface="Calibri" panose="020F0502020204030204" pitchFamily="34" charset="0"/>
                <a:cs typeface="Calibri" panose="020F0502020204030204" pitchFamily="34" charset="0"/>
              </a:rPr>
              <a:t> </a:t>
            </a:r>
            <a:r>
              <a:rPr lang="vi-VN" sz="2800" b="1" dirty="0" err="1">
                <a:latin typeface="Calibri" panose="020F0502020204030204" pitchFamily="34" charset="0"/>
                <a:cs typeface="Calibri" panose="020F0502020204030204" pitchFamily="34" charset="0"/>
              </a:rPr>
              <a:t>của</a:t>
            </a:r>
            <a:r>
              <a:rPr lang="vi-VN" sz="2800" b="1" dirty="0">
                <a:latin typeface="Calibri" panose="020F0502020204030204" pitchFamily="34" charset="0"/>
                <a:cs typeface="Calibri" panose="020F0502020204030204" pitchFamily="34" charset="0"/>
              </a:rPr>
              <a:t> nhân </a:t>
            </a:r>
            <a:r>
              <a:rPr lang="vi-VN" sz="2800" b="1" dirty="0" err="1">
                <a:latin typeface="Calibri" panose="020F0502020204030204" pitchFamily="34" charset="0"/>
                <a:cs typeface="Calibri" panose="020F0502020204030204" pitchFamily="34" charset="0"/>
              </a:rPr>
              <a:t>vật</a:t>
            </a:r>
            <a:r>
              <a:rPr lang="vi-VN" sz="2800" b="1" dirty="0">
                <a:latin typeface="Calibri" panose="020F0502020204030204" pitchFamily="34" charset="0"/>
                <a:cs typeface="Calibri" panose="020F0502020204030204" pitchFamily="34" charset="0"/>
              </a:rPr>
              <a:t> </a:t>
            </a:r>
            <a:r>
              <a:rPr lang="vi-VN" sz="2800" b="1" dirty="0" err="1">
                <a:latin typeface="Calibri" panose="020F0502020204030204" pitchFamily="34" charset="0"/>
                <a:cs typeface="Calibri" panose="020F0502020204030204" pitchFamily="34" charset="0"/>
              </a:rPr>
              <a:t>đó</a:t>
            </a:r>
            <a:r>
              <a:rPr lang="vi-VN" sz="2800" b="1" dirty="0">
                <a:latin typeface="Calibri" panose="020F0502020204030204" pitchFamily="34" charset="0"/>
                <a:cs typeface="Calibri" panose="020F0502020204030204" pitchFamily="34" charset="0"/>
              </a:rPr>
              <a:t> </a:t>
            </a:r>
            <a:r>
              <a:rPr lang="vi-VN" sz="2800" b="1" dirty="0" err="1">
                <a:latin typeface="Calibri" panose="020F0502020204030204" pitchFamily="34" charset="0"/>
                <a:cs typeface="Calibri" panose="020F0502020204030204" pitchFamily="34" charset="0"/>
              </a:rPr>
              <a:t>thế</a:t>
            </a:r>
            <a:r>
              <a:rPr lang="vi-VN" sz="2800" b="1" dirty="0">
                <a:latin typeface="Calibri" panose="020F0502020204030204" pitchFamily="34" charset="0"/>
                <a:cs typeface="Calibri" panose="020F0502020204030204" pitchFamily="34" charset="0"/>
              </a:rPr>
              <a:t> </a:t>
            </a:r>
            <a:r>
              <a:rPr lang="vi-VN" sz="2800" b="1" dirty="0" err="1">
                <a:latin typeface="Calibri" panose="020F0502020204030204" pitchFamily="34" charset="0"/>
                <a:cs typeface="Calibri" panose="020F0502020204030204" pitchFamily="34" charset="0"/>
              </a:rPr>
              <a:t>nào</a:t>
            </a:r>
            <a:r>
              <a:rPr lang="vi-VN" sz="2800" b="1" dirty="0">
                <a:latin typeface="Calibri" panose="020F0502020204030204" pitchFamily="34" charset="0"/>
                <a:cs typeface="Calibri" panose="020F0502020204030204" pitchFamily="34" charset="0"/>
              </a:rPr>
              <a:t>?</a:t>
            </a:r>
          </a:p>
        </p:txBody>
      </p:sp>
      <p:sp>
        <p:nvSpPr>
          <p:cNvPr id="24" name="Hộp Văn bản 3">
            <a:extLst>
              <a:ext uri="{FF2B5EF4-FFF2-40B4-BE49-F238E27FC236}">
                <a16:creationId xmlns:a16="http://schemas.microsoft.com/office/drawing/2014/main" id="{5293E7FD-05AF-4070-A058-5A3332CFE708}"/>
              </a:ext>
            </a:extLst>
          </p:cNvPr>
          <p:cNvSpPr txBox="1"/>
          <p:nvPr/>
        </p:nvSpPr>
        <p:spPr>
          <a:xfrm>
            <a:off x="6867367" y="3000440"/>
            <a:ext cx="4835409" cy="954107"/>
          </a:xfrm>
          <a:prstGeom prst="rect">
            <a:avLst/>
          </a:prstGeom>
          <a:noFill/>
        </p:spPr>
        <p:txBody>
          <a:bodyPr wrap="square" rtlCol="0">
            <a:spAutoFit/>
          </a:bodyPr>
          <a:lstStyle/>
          <a:p>
            <a:pPr algn="l"/>
            <a:r>
              <a:rPr lang="vi-VN" sz="2800" b="1" dirty="0">
                <a:latin typeface="Calibri" panose="020F0502020204030204" pitchFamily="34" charset="0"/>
                <a:cs typeface="Calibri" panose="020F0502020204030204" pitchFamily="34" charset="0"/>
              </a:rPr>
              <a:t>b. Nhân </a:t>
            </a:r>
            <a:r>
              <a:rPr lang="vi-VN" sz="2800" b="1" dirty="0" err="1">
                <a:latin typeface="Calibri" panose="020F0502020204030204" pitchFamily="34" charset="0"/>
                <a:cs typeface="Calibri" panose="020F0502020204030204" pitchFamily="34" charset="0"/>
              </a:rPr>
              <a:t>vật</a:t>
            </a:r>
            <a:r>
              <a:rPr lang="vi-VN" sz="2800" b="1" dirty="0">
                <a:latin typeface="Calibri" panose="020F0502020204030204" pitchFamily="34" charset="0"/>
                <a:cs typeface="Calibri" panose="020F0502020204030204" pitchFamily="34" charset="0"/>
              </a:rPr>
              <a:t> </a:t>
            </a:r>
            <a:r>
              <a:rPr lang="vi-VN" sz="2800" b="1" dirty="0" err="1">
                <a:latin typeface="Calibri" panose="020F0502020204030204" pitchFamily="34" charset="0"/>
                <a:cs typeface="Calibri" panose="020F0502020204030204" pitchFamily="34" charset="0"/>
              </a:rPr>
              <a:t>đó</a:t>
            </a:r>
            <a:r>
              <a:rPr lang="vi-VN" sz="2800" b="1" dirty="0">
                <a:latin typeface="Calibri" panose="020F0502020204030204" pitchFamily="34" charset="0"/>
                <a:cs typeface="Calibri" panose="020F0502020204030204" pitchFamily="34" charset="0"/>
              </a:rPr>
              <a:t> </a:t>
            </a:r>
            <a:r>
              <a:rPr lang="vi-VN" sz="2800" b="1" dirty="0" err="1">
                <a:latin typeface="Calibri" panose="020F0502020204030204" pitchFamily="34" charset="0"/>
                <a:cs typeface="Calibri" panose="020F0502020204030204" pitchFamily="34" charset="0"/>
              </a:rPr>
              <a:t>có</a:t>
            </a:r>
            <a:r>
              <a:rPr lang="vi-VN" sz="2800" b="1" dirty="0">
                <a:latin typeface="Calibri" panose="020F0502020204030204" pitchFamily="34" charset="0"/>
                <a:cs typeface="Calibri" panose="020F0502020204030204" pitchFamily="34" charset="0"/>
              </a:rPr>
              <a:t> </a:t>
            </a:r>
            <a:r>
              <a:rPr lang="vi-VN" sz="2800" b="1" dirty="0" err="1">
                <a:latin typeface="Calibri" panose="020F0502020204030204" pitchFamily="34" charset="0"/>
                <a:cs typeface="Calibri" panose="020F0502020204030204" pitchFamily="34" charset="0"/>
              </a:rPr>
              <a:t>đặc</a:t>
            </a:r>
            <a:r>
              <a:rPr lang="vi-VN" sz="2800" b="1" dirty="0">
                <a:latin typeface="Calibri" panose="020F0502020204030204" pitchFamily="34" charset="0"/>
                <a:cs typeface="Calibri" panose="020F0502020204030204" pitchFamily="34" charset="0"/>
              </a:rPr>
              <a:t> </a:t>
            </a:r>
            <a:r>
              <a:rPr lang="vi-VN" sz="2800" b="1" dirty="0" err="1">
                <a:latin typeface="Calibri" panose="020F0502020204030204" pitchFamily="34" charset="0"/>
                <a:cs typeface="Calibri" panose="020F0502020204030204" pitchFamily="34" charset="0"/>
              </a:rPr>
              <a:t>điểm</a:t>
            </a:r>
            <a:r>
              <a:rPr lang="vi-VN" sz="2800" b="1" dirty="0">
                <a:latin typeface="Calibri" panose="020F0502020204030204" pitchFamily="34" charset="0"/>
                <a:cs typeface="Calibri" panose="020F0502020204030204" pitchFamily="34" charset="0"/>
              </a:rPr>
              <a:t> </a:t>
            </a:r>
            <a:r>
              <a:rPr lang="vi-VN" sz="2800" b="1" dirty="0" err="1">
                <a:latin typeface="Calibri" panose="020F0502020204030204" pitchFamily="34" charset="0"/>
                <a:cs typeface="Calibri" panose="020F0502020204030204" pitchFamily="34" charset="0"/>
              </a:rPr>
              <a:t>gì</a:t>
            </a:r>
            <a:r>
              <a:rPr lang="vi-VN" sz="2800" b="1" dirty="0">
                <a:latin typeface="Calibri" panose="020F0502020204030204" pitchFamily="34" charset="0"/>
                <a:cs typeface="Calibri" panose="020F0502020204030204" pitchFamily="34" charset="0"/>
              </a:rPr>
              <a:t> </a:t>
            </a:r>
            <a:r>
              <a:rPr lang="vi-VN" sz="2800" b="1" dirty="0" err="1">
                <a:latin typeface="Calibri" panose="020F0502020204030204" pitchFamily="34" charset="0"/>
                <a:cs typeface="Calibri" panose="020F0502020204030204" pitchFamily="34" charset="0"/>
              </a:rPr>
              <a:t>nổi</a:t>
            </a:r>
            <a:r>
              <a:rPr lang="vi-VN" sz="2800" b="1" dirty="0">
                <a:latin typeface="Calibri" panose="020F0502020204030204" pitchFamily="34" charset="0"/>
                <a:cs typeface="Calibri" panose="020F0502020204030204" pitchFamily="34" charset="0"/>
              </a:rPr>
              <a:t> </a:t>
            </a:r>
            <a:r>
              <a:rPr lang="vi-VN" sz="2800" b="1" dirty="0" err="1">
                <a:latin typeface="Calibri" panose="020F0502020204030204" pitchFamily="34" charset="0"/>
                <a:cs typeface="Calibri" panose="020F0502020204030204" pitchFamily="34" charset="0"/>
              </a:rPr>
              <a:t>bật</a:t>
            </a:r>
            <a:r>
              <a:rPr lang="vi-VN" sz="2800" b="1" dirty="0">
                <a:latin typeface="Calibri" panose="020F0502020204030204" pitchFamily="34" charset="0"/>
                <a:cs typeface="Calibri" panose="020F0502020204030204" pitchFamily="34" charset="0"/>
              </a:rPr>
              <a:t>?</a:t>
            </a:r>
          </a:p>
        </p:txBody>
      </p:sp>
      <p:pic>
        <p:nvPicPr>
          <p:cNvPr id="26" name="Picture 25" descr="Background pattern&#10;&#10;Description automatically generated">
            <a:extLst>
              <a:ext uri="{FF2B5EF4-FFF2-40B4-BE49-F238E27FC236}">
                <a16:creationId xmlns:a16="http://schemas.microsoft.com/office/drawing/2014/main" id="{3038B50A-C4CA-429F-9B64-905413E4E572}"/>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8889" r="91944">
                        <a14:foregroundMark x1="8889" y1="41667" x2="8889" y2="41667"/>
                        <a14:foregroundMark x1="91944" y1="43333" x2="91944" y2="43333"/>
                      </a14:backgroundRemoval>
                    </a14:imgEffect>
                    <a14:imgEffect>
                      <a14:colorTemperature colorTemp="59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584620" y="967656"/>
            <a:ext cx="2061173" cy="2061173"/>
          </a:xfrm>
          <a:prstGeom prst="rect">
            <a:avLst/>
          </a:prstGeom>
        </p:spPr>
      </p:pic>
      <p:pic>
        <p:nvPicPr>
          <p:cNvPr id="27" name="Picture 26" descr="A picture containing text, clipart&#10;&#10;Description automatically generated">
            <a:extLst>
              <a:ext uri="{FF2B5EF4-FFF2-40B4-BE49-F238E27FC236}">
                <a16:creationId xmlns:a16="http://schemas.microsoft.com/office/drawing/2014/main" id="{6847DB5B-0324-436D-8EAF-E755560C6A2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33917" y="5397601"/>
            <a:ext cx="4745746" cy="1423419"/>
          </a:xfrm>
          <a:prstGeom prst="rect">
            <a:avLst/>
          </a:prstGeom>
        </p:spPr>
      </p:pic>
      <p:pic>
        <p:nvPicPr>
          <p:cNvPr id="12" name="Picture 11" descr="Icon&#10;&#10;Description automatically generated">
            <a:extLst>
              <a:ext uri="{FF2B5EF4-FFF2-40B4-BE49-F238E27FC236}">
                <a16:creationId xmlns:a16="http://schemas.microsoft.com/office/drawing/2014/main" id="{B6E4F020-6AA5-43B9-8768-E9E9C4F08EC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79803" y="-225935"/>
            <a:ext cx="1736712" cy="1680269"/>
          </a:xfrm>
          <a:prstGeom prst="rect">
            <a:avLst/>
          </a:prstGeom>
        </p:spPr>
      </p:pic>
    </p:spTree>
    <p:extLst>
      <p:ext uri="{BB962C8B-B14F-4D97-AF65-F5344CB8AC3E}">
        <p14:creationId xmlns:p14="http://schemas.microsoft.com/office/powerpoint/2010/main" val="16630786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ppt_x"/>
                                          </p:val>
                                        </p:tav>
                                        <p:tav tm="100000">
                                          <p:val>
                                            <p:strVal val="#ppt_x"/>
                                          </p:val>
                                        </p:tav>
                                      </p:tavLst>
                                    </p:anim>
                                    <p:anim calcmode="lin" valueType="num">
                                      <p:cBhvr additive="base">
                                        <p:cTn id="13" dur="500" fill="hold"/>
                                        <p:tgtEl>
                                          <p:spTgt spid="2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ppt_x"/>
                                          </p:val>
                                        </p:tav>
                                        <p:tav tm="100000">
                                          <p:val>
                                            <p:strVal val="#ppt_x"/>
                                          </p:val>
                                        </p:tav>
                                      </p:tavLst>
                                    </p:anim>
                                    <p:anim calcmode="lin" valueType="num">
                                      <p:cBhvr additive="base">
                                        <p:cTn id="1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circle(in)">
                                      <p:cBhvr>
                                        <p:cTn id="23" dur="2000"/>
                                        <p:tgtEl>
                                          <p:spTgt spid="3"/>
                                        </p:tgtEl>
                                      </p:cBhvr>
                                    </p:animEffect>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1F4C5"/>
        </a:solidFill>
        <a:effectLst/>
      </p:bgPr>
    </p:bg>
    <p:spTree>
      <p:nvGrpSpPr>
        <p:cNvPr id="1" name=""/>
        <p:cNvGrpSpPr/>
        <p:nvPr/>
      </p:nvGrpSpPr>
      <p:grpSpPr>
        <a:xfrm>
          <a:off x="0" y="0"/>
          <a:ext cx="0" cy="0"/>
          <a:chOff x="0" y="0"/>
          <a:chExt cx="0" cy="0"/>
        </a:xfrm>
      </p:grpSpPr>
      <p:pic>
        <p:nvPicPr>
          <p:cNvPr id="32" name="Picture 31" descr="A picture containing flower, plant&#10;&#10;Description automatically generated">
            <a:extLst>
              <a:ext uri="{FF2B5EF4-FFF2-40B4-BE49-F238E27FC236}">
                <a16:creationId xmlns:a16="http://schemas.microsoft.com/office/drawing/2014/main" id="{CD43519E-4892-407B-AC17-46B9FAEF9B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54084">
            <a:off x="9789483" y="2087727"/>
            <a:ext cx="3903780" cy="4797929"/>
          </a:xfrm>
          <a:prstGeom prst="rect">
            <a:avLst/>
          </a:prstGeom>
        </p:spPr>
      </p:pic>
      <p:pic>
        <p:nvPicPr>
          <p:cNvPr id="25" name="Picture 24" descr="Background pattern&#10;&#10;Description automatically generated">
            <a:extLst>
              <a:ext uri="{FF2B5EF4-FFF2-40B4-BE49-F238E27FC236}">
                <a16:creationId xmlns:a16="http://schemas.microsoft.com/office/drawing/2014/main" id="{263C3951-6A78-4D2B-B9B0-86F01AE4D05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8889" r="91944">
                        <a14:foregroundMark x1="8889" y1="41667" x2="8889" y2="41667"/>
                        <a14:foregroundMark x1="91944" y1="43333" x2="91944" y2="43333"/>
                      </a14:backgroundRemoval>
                    </a14:imgEffect>
                    <a14:imgEffect>
                      <a14:colorTemperature colorTemp="59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616592" y="-649808"/>
            <a:ext cx="2061173" cy="2061173"/>
          </a:xfrm>
          <a:prstGeom prst="rect">
            <a:avLst/>
          </a:prstGeom>
        </p:spPr>
      </p:pic>
      <p:sp>
        <p:nvSpPr>
          <p:cNvPr id="2" name="Freeform: Shape 1">
            <a:extLst>
              <a:ext uri="{FF2B5EF4-FFF2-40B4-BE49-F238E27FC236}">
                <a16:creationId xmlns:a16="http://schemas.microsoft.com/office/drawing/2014/main" id="{A0B04E68-DDBC-417F-951C-CA0ECB92E198}"/>
              </a:ext>
            </a:extLst>
          </p:cNvPr>
          <p:cNvSpPr/>
          <p:nvPr/>
        </p:nvSpPr>
        <p:spPr>
          <a:xfrm>
            <a:off x="-1861211" y="5595462"/>
            <a:ext cx="15556010" cy="1759678"/>
          </a:xfrm>
          <a:custGeom>
            <a:avLst/>
            <a:gdLst>
              <a:gd name="connsiteX0" fmla="*/ 1143356 w 15556010"/>
              <a:gd name="connsiteY0" fmla="*/ 165593 h 1759678"/>
              <a:gd name="connsiteX1" fmla="*/ 3301340 w 15556010"/>
              <a:gd name="connsiteY1" fmla="*/ 104633 h 1759678"/>
              <a:gd name="connsiteX2" fmla="*/ 5983580 w 15556010"/>
              <a:gd name="connsiteY2" fmla="*/ 787385 h 1759678"/>
              <a:gd name="connsiteX3" fmla="*/ 7605116 w 15556010"/>
              <a:gd name="connsiteY3" fmla="*/ 409433 h 1759678"/>
              <a:gd name="connsiteX4" fmla="*/ 9019388 w 15556010"/>
              <a:gd name="connsiteY4" fmla="*/ 726425 h 1759678"/>
              <a:gd name="connsiteX5" fmla="*/ 10043516 w 15556010"/>
              <a:gd name="connsiteY5" fmla="*/ 263129 h 1759678"/>
              <a:gd name="connsiteX6" fmla="*/ 10775036 w 15556010"/>
              <a:gd name="connsiteY6" fmla="*/ 628889 h 1759678"/>
              <a:gd name="connsiteX7" fmla="*/ 12335612 w 15556010"/>
              <a:gd name="connsiteY7" fmla="*/ 336281 h 1759678"/>
              <a:gd name="connsiteX8" fmla="*/ 13262204 w 15556010"/>
              <a:gd name="connsiteY8" fmla="*/ 616697 h 1759678"/>
              <a:gd name="connsiteX9" fmla="*/ 14298524 w 15556010"/>
              <a:gd name="connsiteY9" fmla="*/ 263129 h 1759678"/>
              <a:gd name="connsiteX10" fmla="*/ 14713052 w 15556010"/>
              <a:gd name="connsiteY10" fmla="*/ 726425 h 1759678"/>
              <a:gd name="connsiteX11" fmla="*/ 14469212 w 15556010"/>
              <a:gd name="connsiteY11" fmla="*/ 1567673 h 1759678"/>
              <a:gd name="connsiteX12" fmla="*/ 1045820 w 15556010"/>
              <a:gd name="connsiteY12" fmla="*/ 1640825 h 1759678"/>
              <a:gd name="connsiteX13" fmla="*/ 1143356 w 15556010"/>
              <a:gd name="connsiteY13" fmla="*/ 165593 h 1759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56010" h="1759678">
                <a:moveTo>
                  <a:pt x="1143356" y="165593"/>
                </a:moveTo>
                <a:cubicBezTo>
                  <a:pt x="1519276" y="-90439"/>
                  <a:pt x="2494636" y="1001"/>
                  <a:pt x="3301340" y="104633"/>
                </a:cubicBezTo>
                <a:cubicBezTo>
                  <a:pt x="4108044" y="208265"/>
                  <a:pt x="5266284" y="736585"/>
                  <a:pt x="5983580" y="787385"/>
                </a:cubicBezTo>
                <a:cubicBezTo>
                  <a:pt x="6700876" y="838185"/>
                  <a:pt x="7099148" y="419593"/>
                  <a:pt x="7605116" y="409433"/>
                </a:cubicBezTo>
                <a:cubicBezTo>
                  <a:pt x="8111084" y="399273"/>
                  <a:pt x="8612988" y="750809"/>
                  <a:pt x="9019388" y="726425"/>
                </a:cubicBezTo>
                <a:cubicBezTo>
                  <a:pt x="9425788" y="702041"/>
                  <a:pt x="9750908" y="279385"/>
                  <a:pt x="10043516" y="263129"/>
                </a:cubicBezTo>
                <a:cubicBezTo>
                  <a:pt x="10336124" y="246873"/>
                  <a:pt x="10393020" y="616697"/>
                  <a:pt x="10775036" y="628889"/>
                </a:cubicBezTo>
                <a:cubicBezTo>
                  <a:pt x="11157052" y="641081"/>
                  <a:pt x="11921084" y="338313"/>
                  <a:pt x="12335612" y="336281"/>
                </a:cubicBezTo>
                <a:cubicBezTo>
                  <a:pt x="12750140" y="334249"/>
                  <a:pt x="12935052" y="628889"/>
                  <a:pt x="13262204" y="616697"/>
                </a:cubicBezTo>
                <a:cubicBezTo>
                  <a:pt x="13589356" y="604505"/>
                  <a:pt x="14056716" y="244841"/>
                  <a:pt x="14298524" y="263129"/>
                </a:cubicBezTo>
                <a:cubicBezTo>
                  <a:pt x="14540332" y="281417"/>
                  <a:pt x="14684604" y="509001"/>
                  <a:pt x="14713052" y="726425"/>
                </a:cubicBezTo>
                <a:cubicBezTo>
                  <a:pt x="14741500" y="943849"/>
                  <a:pt x="16747084" y="1415273"/>
                  <a:pt x="14469212" y="1567673"/>
                </a:cubicBezTo>
                <a:cubicBezTo>
                  <a:pt x="12191340" y="1720073"/>
                  <a:pt x="3262732" y="1872473"/>
                  <a:pt x="1045820" y="1640825"/>
                </a:cubicBezTo>
                <a:cubicBezTo>
                  <a:pt x="-1171092" y="1409177"/>
                  <a:pt x="767436" y="421625"/>
                  <a:pt x="1143356" y="165593"/>
                </a:cubicBezTo>
                <a:close/>
              </a:path>
            </a:pathLst>
          </a:custGeom>
          <a:solidFill>
            <a:srgbClr val="65C1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descr="A picture containing text&#10;&#10;Description automatically generated">
            <a:extLst>
              <a:ext uri="{FF2B5EF4-FFF2-40B4-BE49-F238E27FC236}">
                <a16:creationId xmlns:a16="http://schemas.microsoft.com/office/drawing/2014/main" id="{819B9D8B-00F8-49B4-B224-04B92FBFFE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189" y="3686044"/>
            <a:ext cx="7236824" cy="3231071"/>
          </a:xfrm>
          <a:prstGeom prst="rect">
            <a:avLst/>
          </a:prstGeom>
        </p:spPr>
      </p:pic>
      <p:sp>
        <p:nvSpPr>
          <p:cNvPr id="5" name="Rectangle: Diagonal Corners Rounded 4">
            <a:extLst>
              <a:ext uri="{FF2B5EF4-FFF2-40B4-BE49-F238E27FC236}">
                <a16:creationId xmlns:a16="http://schemas.microsoft.com/office/drawing/2014/main" id="{C34FD8FF-D79A-4485-A69C-263A7B43E94A}"/>
              </a:ext>
            </a:extLst>
          </p:cNvPr>
          <p:cNvSpPr/>
          <p:nvPr/>
        </p:nvSpPr>
        <p:spPr>
          <a:xfrm>
            <a:off x="665018" y="581891"/>
            <a:ext cx="10989332" cy="6150421"/>
          </a:xfrm>
          <a:prstGeom prst="round2DiagRect">
            <a:avLst/>
          </a:prstGeom>
          <a:solidFill>
            <a:srgbClr val="FFFFFF"/>
          </a:solidFill>
          <a:ln>
            <a:solidFill>
              <a:srgbClr val="FF377E"/>
            </a:solidFill>
          </a:ln>
          <a:effectLst>
            <a:glow rad="63500">
              <a:schemeClr val="accent2">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Background pattern&#10;&#10;Description automatically generated">
            <a:extLst>
              <a:ext uri="{FF2B5EF4-FFF2-40B4-BE49-F238E27FC236}">
                <a16:creationId xmlns:a16="http://schemas.microsoft.com/office/drawing/2014/main" id="{445996D5-E39B-4CC7-AE07-9A1BC6A1C7B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8889" r="91944">
                        <a14:foregroundMark x1="8889" y1="41667" x2="8889" y2="41667"/>
                        <a14:foregroundMark x1="91944" y1="43333" x2="91944" y2="43333"/>
                      </a14:backgroundRemoval>
                    </a14:imgEffect>
                    <a14:imgEffect>
                      <a14:colorTemperature colorTemp="59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7194723" y="-1098782"/>
            <a:ext cx="2061173" cy="2061173"/>
          </a:xfrm>
          <a:prstGeom prst="rect">
            <a:avLst/>
          </a:prstGeom>
        </p:spPr>
      </p:pic>
      <p:sp>
        <p:nvSpPr>
          <p:cNvPr id="17" name="Hộp Văn bản 6">
            <a:extLst>
              <a:ext uri="{FF2B5EF4-FFF2-40B4-BE49-F238E27FC236}">
                <a16:creationId xmlns:a16="http://schemas.microsoft.com/office/drawing/2014/main" id="{A403629D-5FD5-4158-928B-D0592A219764}"/>
              </a:ext>
            </a:extLst>
          </p:cNvPr>
          <p:cNvSpPr txBox="1"/>
          <p:nvPr/>
        </p:nvSpPr>
        <p:spPr>
          <a:xfrm>
            <a:off x="1358327" y="986273"/>
            <a:ext cx="9602713" cy="707886"/>
          </a:xfrm>
          <a:prstGeom prst="rect">
            <a:avLst/>
          </a:prstGeom>
          <a:noFill/>
        </p:spPr>
        <p:txBody>
          <a:bodyPr wrap="square" rtlCol="0">
            <a:spAutoFit/>
          </a:bodyPr>
          <a:lstStyle/>
          <a:p>
            <a:pPr algn="ctr"/>
            <a:r>
              <a:rPr lang="vi-VN" sz="4000" b="1" dirty="0">
                <a:solidFill>
                  <a:srgbClr val="FF0000"/>
                </a:solidFill>
                <a:latin typeface="Calibri" panose="020F0502020204030204" pitchFamily="34" charset="0"/>
                <a:cs typeface="Calibri" panose="020F0502020204030204" pitchFamily="34" charset="0"/>
              </a:rPr>
              <a:t>1. </a:t>
            </a:r>
            <a:r>
              <a:rPr lang="vi-VN" sz="4000" b="1" dirty="0" err="1">
                <a:solidFill>
                  <a:srgbClr val="FF0000"/>
                </a:solidFill>
                <a:latin typeface="Calibri" panose="020F0502020204030204" pitchFamily="34" charset="0"/>
                <a:cs typeface="Calibri" panose="020F0502020204030204" pitchFamily="34" charset="0"/>
              </a:rPr>
              <a:t>Đọc</a:t>
            </a:r>
            <a:r>
              <a:rPr lang="vi-VN" sz="4000" b="1" dirty="0">
                <a:solidFill>
                  <a:srgbClr val="FF0000"/>
                </a:solidFill>
                <a:latin typeface="Calibri" panose="020F0502020204030204" pitchFamily="34" charset="0"/>
                <a:cs typeface="Calibri" panose="020F0502020204030204" pitchFamily="34" charset="0"/>
              </a:rPr>
              <a:t> </a:t>
            </a:r>
            <a:r>
              <a:rPr lang="vi-VN" sz="4000" b="1" dirty="0" err="1">
                <a:solidFill>
                  <a:srgbClr val="FF0000"/>
                </a:solidFill>
                <a:latin typeface="Calibri" panose="020F0502020204030204" pitchFamily="34" charset="0"/>
                <a:cs typeface="Calibri" panose="020F0502020204030204" pitchFamily="34" charset="0"/>
              </a:rPr>
              <a:t>lời</a:t>
            </a:r>
            <a:r>
              <a:rPr lang="vi-VN" sz="4000" b="1" dirty="0">
                <a:solidFill>
                  <a:srgbClr val="FF0000"/>
                </a:solidFill>
                <a:latin typeface="Calibri" panose="020F0502020204030204" pitchFamily="34" charset="0"/>
                <a:cs typeface="Calibri" panose="020F0502020204030204" pitchFamily="34" charset="0"/>
              </a:rPr>
              <a:t> hai </a:t>
            </a:r>
            <a:r>
              <a:rPr lang="vi-VN" sz="4000" b="1" dirty="0" err="1">
                <a:solidFill>
                  <a:srgbClr val="FF0000"/>
                </a:solidFill>
                <a:latin typeface="Calibri" panose="020F0502020204030204" pitchFamily="34" charset="0"/>
                <a:cs typeface="Calibri" panose="020F0502020204030204" pitchFamily="34" charset="0"/>
              </a:rPr>
              <a:t>bạn</a:t>
            </a:r>
            <a:r>
              <a:rPr lang="vi-VN" sz="4000" b="1" dirty="0">
                <a:solidFill>
                  <a:srgbClr val="FF0000"/>
                </a:solidFill>
                <a:latin typeface="Calibri" panose="020F0502020204030204" pitchFamily="34" charset="0"/>
                <a:cs typeface="Calibri" panose="020F0502020204030204" pitchFamily="34" charset="0"/>
              </a:rPr>
              <a:t> trong tranh </a:t>
            </a:r>
            <a:r>
              <a:rPr lang="vi-VN" sz="4000" b="1" dirty="0" err="1">
                <a:solidFill>
                  <a:srgbClr val="FF0000"/>
                </a:solidFill>
                <a:latin typeface="Calibri" panose="020F0502020204030204" pitchFamily="34" charset="0"/>
                <a:cs typeface="Calibri" panose="020F0502020204030204" pitchFamily="34" charset="0"/>
              </a:rPr>
              <a:t>và</a:t>
            </a:r>
            <a:r>
              <a:rPr lang="vi-VN" sz="4000" b="1" dirty="0">
                <a:solidFill>
                  <a:srgbClr val="FF0000"/>
                </a:solidFill>
                <a:latin typeface="Calibri" panose="020F0502020204030204" pitchFamily="34" charset="0"/>
                <a:cs typeface="Calibri" panose="020F0502020204030204" pitchFamily="34" charset="0"/>
              </a:rPr>
              <a:t> cho </a:t>
            </a:r>
            <a:r>
              <a:rPr lang="vi-VN" sz="4000" b="1" dirty="0" err="1">
                <a:solidFill>
                  <a:srgbClr val="FF0000"/>
                </a:solidFill>
                <a:latin typeface="Calibri" panose="020F0502020204030204" pitchFamily="34" charset="0"/>
                <a:cs typeface="Calibri" panose="020F0502020204030204" pitchFamily="34" charset="0"/>
              </a:rPr>
              <a:t>biết</a:t>
            </a:r>
            <a:r>
              <a:rPr lang="vi-VN" sz="4000" b="1" dirty="0">
                <a:solidFill>
                  <a:srgbClr val="FF0000"/>
                </a:solidFill>
                <a:latin typeface="Calibri" panose="020F0502020204030204" pitchFamily="34" charset="0"/>
                <a:cs typeface="Calibri" panose="020F0502020204030204" pitchFamily="34" charset="0"/>
              </a:rPr>
              <a:t>:</a:t>
            </a:r>
          </a:p>
        </p:txBody>
      </p:sp>
      <p:pic>
        <p:nvPicPr>
          <p:cNvPr id="18" name="Picture 17" descr="Background pattern&#10;&#10;Description automatically generated">
            <a:extLst>
              <a:ext uri="{FF2B5EF4-FFF2-40B4-BE49-F238E27FC236}">
                <a16:creationId xmlns:a16="http://schemas.microsoft.com/office/drawing/2014/main" id="{C70E7292-8012-4BEC-BBC9-20DDF6071E8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8889" r="91944">
                        <a14:foregroundMark x1="8889" y1="41667" x2="8889" y2="41667"/>
                        <a14:foregroundMark x1="91944" y1="43333" x2="91944" y2="43333"/>
                      </a14:backgroundRemoval>
                    </a14:imgEffect>
                    <a14:imgEffect>
                      <a14:colorTemperature colorTemp="59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10694689" y="-160263"/>
            <a:ext cx="2061173" cy="2061173"/>
          </a:xfrm>
          <a:prstGeom prst="rect">
            <a:avLst/>
          </a:prstGeom>
        </p:spPr>
      </p:pic>
      <p:pic>
        <p:nvPicPr>
          <p:cNvPr id="19" name="Picture 18">
            <a:extLst>
              <a:ext uri="{FF2B5EF4-FFF2-40B4-BE49-F238E27FC236}">
                <a16:creationId xmlns:a16="http://schemas.microsoft.com/office/drawing/2014/main" id="{80F81104-77B9-410E-92C4-10DA47073786}"/>
              </a:ext>
            </a:extLst>
          </p:cNvPr>
          <p:cNvPicPr>
            <a:picLocks noChangeAspect="1"/>
          </p:cNvPicPr>
          <p:nvPr/>
        </p:nvPicPr>
        <p:blipFill rotWithShape="1">
          <a:blip r:embed="rId6">
            <a:extLst>
              <a:ext uri="{28A0092B-C50C-407E-A947-70E740481C1C}">
                <a14:useLocalDpi xmlns:a14="http://schemas.microsoft.com/office/drawing/2010/main" val="0"/>
              </a:ext>
            </a:extLst>
          </a:blip>
          <a:srcRect l="7759" t="14821" r="4559" b="27120"/>
          <a:stretch/>
        </p:blipFill>
        <p:spPr>
          <a:xfrm>
            <a:off x="750127" y="2012007"/>
            <a:ext cx="6060792" cy="3708390"/>
          </a:xfrm>
          <a:custGeom>
            <a:avLst/>
            <a:gdLst>
              <a:gd name="connsiteX0" fmla="*/ 3976836 w 6785350"/>
              <a:gd name="connsiteY0" fmla="*/ 0 h 4151722"/>
              <a:gd name="connsiteX1" fmla="*/ 6093382 w 6785350"/>
              <a:gd name="connsiteY1" fmla="*/ 0 h 4151722"/>
              <a:gd name="connsiteX2" fmla="*/ 6785350 w 6785350"/>
              <a:gd name="connsiteY2" fmla="*/ 691968 h 4151722"/>
              <a:gd name="connsiteX3" fmla="*/ 6785350 w 6785350"/>
              <a:gd name="connsiteY3" fmla="*/ 3459754 h 4151722"/>
              <a:gd name="connsiteX4" fmla="*/ 6093382 w 6785350"/>
              <a:gd name="connsiteY4" fmla="*/ 4151722 h 4151722"/>
              <a:gd name="connsiteX5" fmla="*/ 691968 w 6785350"/>
              <a:gd name="connsiteY5" fmla="*/ 4151722 h 4151722"/>
              <a:gd name="connsiteX6" fmla="*/ 0 w 6785350"/>
              <a:gd name="connsiteY6" fmla="*/ 3459754 h 4151722"/>
              <a:gd name="connsiteX7" fmla="*/ 0 w 6785350"/>
              <a:gd name="connsiteY7" fmla="*/ 691968 h 4151722"/>
              <a:gd name="connsiteX8" fmla="*/ 54378 w 6785350"/>
              <a:gd name="connsiteY8" fmla="*/ 422623 h 4151722"/>
              <a:gd name="connsiteX9" fmla="*/ 66606 w 6785350"/>
              <a:gd name="connsiteY9" fmla="*/ 400095 h 4151722"/>
              <a:gd name="connsiteX10" fmla="*/ 122350 w 6785350"/>
              <a:gd name="connsiteY10" fmla="*/ 439130 h 4151722"/>
              <a:gd name="connsiteX11" fmla="*/ 397244 w 6785350"/>
              <a:gd name="connsiteY11" fmla="*/ 510396 h 4151722"/>
              <a:gd name="connsiteX12" fmla="*/ 3485171 w 6785350"/>
              <a:gd name="connsiteY12" fmla="*/ 510396 h 4151722"/>
              <a:gd name="connsiteX13" fmla="*/ 3976836 w 6785350"/>
              <a:gd name="connsiteY13" fmla="*/ 93107 h 4151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85350" h="4151722">
                <a:moveTo>
                  <a:pt x="3976836" y="0"/>
                </a:moveTo>
                <a:lnTo>
                  <a:pt x="6093382" y="0"/>
                </a:lnTo>
                <a:cubicBezTo>
                  <a:pt x="6475545" y="0"/>
                  <a:pt x="6785350" y="309805"/>
                  <a:pt x="6785350" y="691968"/>
                </a:cubicBezTo>
                <a:lnTo>
                  <a:pt x="6785350" y="3459754"/>
                </a:lnTo>
                <a:cubicBezTo>
                  <a:pt x="6785350" y="3841917"/>
                  <a:pt x="6475545" y="4151722"/>
                  <a:pt x="6093382" y="4151722"/>
                </a:cubicBezTo>
                <a:lnTo>
                  <a:pt x="691968" y="4151722"/>
                </a:lnTo>
                <a:cubicBezTo>
                  <a:pt x="309805" y="4151722"/>
                  <a:pt x="0" y="3841917"/>
                  <a:pt x="0" y="3459754"/>
                </a:cubicBezTo>
                <a:lnTo>
                  <a:pt x="0" y="691968"/>
                </a:lnTo>
                <a:cubicBezTo>
                  <a:pt x="0" y="596427"/>
                  <a:pt x="19363" y="505409"/>
                  <a:pt x="54378" y="422623"/>
                </a:cubicBezTo>
                <a:lnTo>
                  <a:pt x="66606" y="400095"/>
                </a:lnTo>
                <a:lnTo>
                  <a:pt x="122350" y="439130"/>
                </a:lnTo>
                <a:cubicBezTo>
                  <a:pt x="200820" y="484124"/>
                  <a:pt x="295417" y="510396"/>
                  <a:pt x="397244" y="510396"/>
                </a:cubicBezTo>
                <a:lnTo>
                  <a:pt x="3485171" y="510396"/>
                </a:lnTo>
                <a:cubicBezTo>
                  <a:pt x="3756710" y="510396"/>
                  <a:pt x="3976836" y="323569"/>
                  <a:pt x="3976836" y="93107"/>
                </a:cubicBezTo>
                <a:close/>
              </a:path>
            </a:pathLst>
          </a:custGeom>
        </p:spPr>
      </p:pic>
      <p:sp>
        <p:nvSpPr>
          <p:cNvPr id="22" name="Hộp Văn bản 4">
            <a:extLst>
              <a:ext uri="{FF2B5EF4-FFF2-40B4-BE49-F238E27FC236}">
                <a16:creationId xmlns:a16="http://schemas.microsoft.com/office/drawing/2014/main" id="{AAFCA976-63CE-401E-9900-EDDFB764F3E9}"/>
              </a:ext>
            </a:extLst>
          </p:cNvPr>
          <p:cNvSpPr txBox="1"/>
          <p:nvPr/>
        </p:nvSpPr>
        <p:spPr>
          <a:xfrm>
            <a:off x="6763580" y="1848089"/>
            <a:ext cx="5470515" cy="523220"/>
          </a:xfrm>
          <a:prstGeom prst="rect">
            <a:avLst/>
          </a:prstGeom>
          <a:noFill/>
        </p:spPr>
        <p:txBody>
          <a:bodyPr wrap="square" rtlCol="0">
            <a:spAutoFit/>
          </a:bodyPr>
          <a:lstStyle/>
          <a:p>
            <a:pPr algn="l"/>
            <a:r>
              <a:rPr lang="vi-VN" sz="2800" b="1" dirty="0">
                <a:latin typeface="Calibri" panose="020F0502020204030204" pitchFamily="34" charset="0"/>
                <a:cs typeface="Calibri" panose="020F0502020204030204" pitchFamily="34" charset="0"/>
              </a:rPr>
              <a:t>a. Hai </a:t>
            </a:r>
            <a:r>
              <a:rPr lang="vi-VN" sz="2800" b="1" dirty="0" err="1">
                <a:latin typeface="Calibri" panose="020F0502020204030204" pitchFamily="34" charset="0"/>
                <a:cs typeface="Calibri" panose="020F0502020204030204" pitchFamily="34" charset="0"/>
              </a:rPr>
              <a:t>bạn</a:t>
            </a:r>
            <a:r>
              <a:rPr lang="vi-VN" sz="2800" b="1" dirty="0">
                <a:latin typeface="Calibri" panose="020F0502020204030204" pitchFamily="34" charset="0"/>
                <a:cs typeface="Calibri" panose="020F0502020204030204" pitchFamily="34" charset="0"/>
              </a:rPr>
              <a:t> </a:t>
            </a:r>
            <a:r>
              <a:rPr lang="vi-VN" sz="2800" b="1" dirty="0" err="1">
                <a:latin typeface="Calibri" panose="020F0502020204030204" pitchFamily="34" charset="0"/>
                <a:cs typeface="Calibri" panose="020F0502020204030204" pitchFamily="34" charset="0"/>
              </a:rPr>
              <a:t>nói</a:t>
            </a:r>
            <a:r>
              <a:rPr lang="vi-VN" sz="2800" b="1" dirty="0">
                <a:latin typeface="Calibri" panose="020F0502020204030204" pitchFamily="34" charset="0"/>
                <a:cs typeface="Calibri" panose="020F0502020204030204" pitchFamily="34" charset="0"/>
              </a:rPr>
              <a:t> </a:t>
            </a:r>
            <a:r>
              <a:rPr lang="vi-VN" sz="2800" b="1" dirty="0" err="1">
                <a:latin typeface="Calibri" panose="020F0502020204030204" pitchFamily="34" charset="0"/>
                <a:cs typeface="Calibri" panose="020F0502020204030204" pitchFamily="34" charset="0"/>
              </a:rPr>
              <a:t>về</a:t>
            </a:r>
            <a:r>
              <a:rPr lang="vi-VN" sz="2800" b="1" dirty="0">
                <a:latin typeface="Calibri" panose="020F0502020204030204" pitchFamily="34" charset="0"/>
                <a:cs typeface="Calibri" panose="020F0502020204030204" pitchFamily="34" charset="0"/>
              </a:rPr>
              <a:t> nhân </a:t>
            </a:r>
            <a:r>
              <a:rPr lang="vi-VN" sz="2800" b="1" dirty="0" err="1">
                <a:latin typeface="Calibri" panose="020F0502020204030204" pitchFamily="34" charset="0"/>
                <a:cs typeface="Calibri" panose="020F0502020204030204" pitchFamily="34" charset="0"/>
              </a:rPr>
              <a:t>vật</a:t>
            </a:r>
            <a:r>
              <a:rPr lang="vi-VN" sz="2800" b="1" dirty="0">
                <a:latin typeface="Calibri" panose="020F0502020204030204" pitchFamily="34" charset="0"/>
                <a:cs typeface="Calibri" panose="020F0502020204030204" pitchFamily="34" charset="0"/>
              </a:rPr>
              <a:t> </a:t>
            </a:r>
            <a:r>
              <a:rPr lang="vi-VN" sz="2800" b="1" dirty="0" err="1">
                <a:latin typeface="Calibri" panose="020F0502020204030204" pitchFamily="34" charset="0"/>
                <a:cs typeface="Calibri" panose="020F0502020204030204" pitchFamily="34" charset="0"/>
              </a:rPr>
              <a:t>nào</a:t>
            </a:r>
            <a:r>
              <a:rPr lang="vi-VN" sz="2800" b="1" dirty="0">
                <a:latin typeface="Calibri" panose="020F0502020204030204" pitchFamily="34" charset="0"/>
                <a:cs typeface="Calibri" panose="020F0502020204030204" pitchFamily="34" charset="0"/>
              </a:rPr>
              <a:t>?</a:t>
            </a:r>
          </a:p>
        </p:txBody>
      </p:sp>
      <p:sp>
        <p:nvSpPr>
          <p:cNvPr id="23" name="Hộp Văn bản 3">
            <a:extLst>
              <a:ext uri="{FF2B5EF4-FFF2-40B4-BE49-F238E27FC236}">
                <a16:creationId xmlns:a16="http://schemas.microsoft.com/office/drawing/2014/main" id="{DC52FC3C-FC5B-4767-AB99-65B0BB661FE4}"/>
              </a:ext>
            </a:extLst>
          </p:cNvPr>
          <p:cNvSpPr txBox="1"/>
          <p:nvPr/>
        </p:nvSpPr>
        <p:spPr>
          <a:xfrm>
            <a:off x="6763580" y="3686044"/>
            <a:ext cx="4745746" cy="954107"/>
          </a:xfrm>
          <a:prstGeom prst="rect">
            <a:avLst/>
          </a:prstGeom>
          <a:noFill/>
        </p:spPr>
        <p:txBody>
          <a:bodyPr wrap="square" rtlCol="0">
            <a:spAutoFit/>
          </a:bodyPr>
          <a:lstStyle/>
          <a:p>
            <a:pPr algn="l"/>
            <a:r>
              <a:rPr lang="vi-VN" sz="2800" b="1" dirty="0">
                <a:latin typeface="Calibri" panose="020F0502020204030204" pitchFamily="34" charset="0"/>
                <a:cs typeface="Calibri" panose="020F0502020204030204" pitchFamily="34" charset="0"/>
              </a:rPr>
              <a:t>c. </a:t>
            </a:r>
            <a:r>
              <a:rPr lang="vi-VN" sz="2800" b="1" dirty="0" err="1">
                <a:latin typeface="Calibri" panose="020F0502020204030204" pitchFamily="34" charset="0"/>
                <a:cs typeface="Calibri" panose="020F0502020204030204" pitchFamily="34" charset="0"/>
              </a:rPr>
              <a:t>Tính</a:t>
            </a:r>
            <a:r>
              <a:rPr lang="vi-VN" sz="2800" b="1" dirty="0">
                <a:latin typeface="Calibri" panose="020F0502020204030204" pitchFamily="34" charset="0"/>
                <a:cs typeface="Calibri" panose="020F0502020204030204" pitchFamily="34" charset="0"/>
              </a:rPr>
              <a:t> </a:t>
            </a:r>
            <a:r>
              <a:rPr lang="vi-VN" sz="2800" b="1" dirty="0" err="1">
                <a:latin typeface="Calibri" panose="020F0502020204030204" pitchFamily="34" charset="0"/>
                <a:cs typeface="Calibri" panose="020F0502020204030204" pitchFamily="34" charset="0"/>
              </a:rPr>
              <a:t>cách</a:t>
            </a:r>
            <a:r>
              <a:rPr lang="vi-VN" sz="2800" b="1" dirty="0">
                <a:latin typeface="Calibri" panose="020F0502020204030204" pitchFamily="34" charset="0"/>
                <a:cs typeface="Calibri" panose="020F0502020204030204" pitchFamily="34" charset="0"/>
              </a:rPr>
              <a:t> </a:t>
            </a:r>
            <a:r>
              <a:rPr lang="vi-VN" sz="2800" b="1" dirty="0" err="1">
                <a:latin typeface="Calibri" panose="020F0502020204030204" pitchFamily="34" charset="0"/>
                <a:cs typeface="Calibri" panose="020F0502020204030204" pitchFamily="34" charset="0"/>
              </a:rPr>
              <a:t>của</a:t>
            </a:r>
            <a:r>
              <a:rPr lang="vi-VN" sz="2800" b="1" dirty="0">
                <a:latin typeface="Calibri" panose="020F0502020204030204" pitchFamily="34" charset="0"/>
                <a:cs typeface="Calibri" panose="020F0502020204030204" pitchFamily="34" charset="0"/>
              </a:rPr>
              <a:t> nhân </a:t>
            </a:r>
            <a:r>
              <a:rPr lang="vi-VN" sz="2800" b="1" dirty="0" err="1">
                <a:latin typeface="Calibri" panose="020F0502020204030204" pitchFamily="34" charset="0"/>
                <a:cs typeface="Calibri" panose="020F0502020204030204" pitchFamily="34" charset="0"/>
              </a:rPr>
              <a:t>vật</a:t>
            </a:r>
            <a:r>
              <a:rPr lang="vi-VN" sz="2800" b="1" dirty="0">
                <a:latin typeface="Calibri" panose="020F0502020204030204" pitchFamily="34" charset="0"/>
                <a:cs typeface="Calibri" panose="020F0502020204030204" pitchFamily="34" charset="0"/>
              </a:rPr>
              <a:t> </a:t>
            </a:r>
            <a:r>
              <a:rPr lang="vi-VN" sz="2800" b="1" dirty="0" err="1">
                <a:latin typeface="Calibri" panose="020F0502020204030204" pitchFamily="34" charset="0"/>
                <a:cs typeface="Calibri" panose="020F0502020204030204" pitchFamily="34" charset="0"/>
              </a:rPr>
              <a:t>đó</a:t>
            </a:r>
            <a:r>
              <a:rPr lang="vi-VN" sz="2800" b="1" dirty="0">
                <a:latin typeface="Calibri" panose="020F0502020204030204" pitchFamily="34" charset="0"/>
                <a:cs typeface="Calibri" panose="020F0502020204030204" pitchFamily="34" charset="0"/>
              </a:rPr>
              <a:t> </a:t>
            </a:r>
            <a:r>
              <a:rPr lang="vi-VN" sz="2800" b="1" dirty="0" err="1">
                <a:latin typeface="Calibri" panose="020F0502020204030204" pitchFamily="34" charset="0"/>
                <a:cs typeface="Calibri" panose="020F0502020204030204" pitchFamily="34" charset="0"/>
              </a:rPr>
              <a:t>thế</a:t>
            </a:r>
            <a:r>
              <a:rPr lang="vi-VN" sz="2800" b="1" dirty="0">
                <a:latin typeface="Calibri" panose="020F0502020204030204" pitchFamily="34" charset="0"/>
                <a:cs typeface="Calibri" panose="020F0502020204030204" pitchFamily="34" charset="0"/>
              </a:rPr>
              <a:t> </a:t>
            </a:r>
            <a:r>
              <a:rPr lang="vi-VN" sz="2800" b="1" dirty="0" err="1">
                <a:latin typeface="Calibri" panose="020F0502020204030204" pitchFamily="34" charset="0"/>
                <a:cs typeface="Calibri" panose="020F0502020204030204" pitchFamily="34" charset="0"/>
              </a:rPr>
              <a:t>nào</a:t>
            </a:r>
            <a:r>
              <a:rPr lang="vi-VN" sz="2800" b="1" dirty="0">
                <a:latin typeface="Calibri" panose="020F0502020204030204" pitchFamily="34" charset="0"/>
                <a:cs typeface="Calibri" panose="020F0502020204030204" pitchFamily="34" charset="0"/>
              </a:rPr>
              <a:t>?</a:t>
            </a:r>
          </a:p>
        </p:txBody>
      </p:sp>
      <p:sp>
        <p:nvSpPr>
          <p:cNvPr id="24" name="Hộp Văn bản 3">
            <a:extLst>
              <a:ext uri="{FF2B5EF4-FFF2-40B4-BE49-F238E27FC236}">
                <a16:creationId xmlns:a16="http://schemas.microsoft.com/office/drawing/2014/main" id="{5293E7FD-05AF-4070-A058-5A3332CFE708}"/>
              </a:ext>
            </a:extLst>
          </p:cNvPr>
          <p:cNvSpPr txBox="1"/>
          <p:nvPr/>
        </p:nvSpPr>
        <p:spPr>
          <a:xfrm>
            <a:off x="6763580" y="2601341"/>
            <a:ext cx="4835409" cy="954107"/>
          </a:xfrm>
          <a:prstGeom prst="rect">
            <a:avLst/>
          </a:prstGeom>
          <a:noFill/>
        </p:spPr>
        <p:txBody>
          <a:bodyPr wrap="square" rtlCol="0">
            <a:spAutoFit/>
          </a:bodyPr>
          <a:lstStyle/>
          <a:p>
            <a:pPr algn="l"/>
            <a:r>
              <a:rPr lang="vi-VN" sz="2800" b="1" dirty="0">
                <a:latin typeface="Calibri" panose="020F0502020204030204" pitchFamily="34" charset="0"/>
                <a:cs typeface="Calibri" panose="020F0502020204030204" pitchFamily="34" charset="0"/>
              </a:rPr>
              <a:t>b. Nhân </a:t>
            </a:r>
            <a:r>
              <a:rPr lang="vi-VN" sz="2800" b="1" dirty="0" err="1">
                <a:latin typeface="Calibri" panose="020F0502020204030204" pitchFamily="34" charset="0"/>
                <a:cs typeface="Calibri" panose="020F0502020204030204" pitchFamily="34" charset="0"/>
              </a:rPr>
              <a:t>vật</a:t>
            </a:r>
            <a:r>
              <a:rPr lang="vi-VN" sz="2800" b="1" dirty="0">
                <a:latin typeface="Calibri" panose="020F0502020204030204" pitchFamily="34" charset="0"/>
                <a:cs typeface="Calibri" panose="020F0502020204030204" pitchFamily="34" charset="0"/>
              </a:rPr>
              <a:t> </a:t>
            </a:r>
            <a:r>
              <a:rPr lang="vi-VN" sz="2800" b="1" dirty="0" err="1">
                <a:latin typeface="Calibri" panose="020F0502020204030204" pitchFamily="34" charset="0"/>
                <a:cs typeface="Calibri" panose="020F0502020204030204" pitchFamily="34" charset="0"/>
              </a:rPr>
              <a:t>đó</a:t>
            </a:r>
            <a:r>
              <a:rPr lang="vi-VN" sz="2800" b="1" dirty="0">
                <a:latin typeface="Calibri" panose="020F0502020204030204" pitchFamily="34" charset="0"/>
                <a:cs typeface="Calibri" panose="020F0502020204030204" pitchFamily="34" charset="0"/>
              </a:rPr>
              <a:t> </a:t>
            </a:r>
            <a:r>
              <a:rPr lang="vi-VN" sz="2800" b="1" dirty="0" err="1">
                <a:latin typeface="Calibri" panose="020F0502020204030204" pitchFamily="34" charset="0"/>
                <a:cs typeface="Calibri" panose="020F0502020204030204" pitchFamily="34" charset="0"/>
              </a:rPr>
              <a:t>có</a:t>
            </a:r>
            <a:r>
              <a:rPr lang="vi-VN" sz="2800" b="1" dirty="0">
                <a:latin typeface="Calibri" panose="020F0502020204030204" pitchFamily="34" charset="0"/>
                <a:cs typeface="Calibri" panose="020F0502020204030204" pitchFamily="34" charset="0"/>
              </a:rPr>
              <a:t> </a:t>
            </a:r>
            <a:r>
              <a:rPr lang="vi-VN" sz="2800" b="1" dirty="0" err="1">
                <a:latin typeface="Calibri" panose="020F0502020204030204" pitchFamily="34" charset="0"/>
                <a:cs typeface="Calibri" panose="020F0502020204030204" pitchFamily="34" charset="0"/>
              </a:rPr>
              <a:t>đặc</a:t>
            </a:r>
            <a:r>
              <a:rPr lang="vi-VN" sz="2800" b="1" dirty="0">
                <a:latin typeface="Calibri" panose="020F0502020204030204" pitchFamily="34" charset="0"/>
                <a:cs typeface="Calibri" panose="020F0502020204030204" pitchFamily="34" charset="0"/>
              </a:rPr>
              <a:t> </a:t>
            </a:r>
            <a:r>
              <a:rPr lang="vi-VN" sz="2800" b="1" dirty="0" err="1">
                <a:latin typeface="Calibri" panose="020F0502020204030204" pitchFamily="34" charset="0"/>
                <a:cs typeface="Calibri" panose="020F0502020204030204" pitchFamily="34" charset="0"/>
              </a:rPr>
              <a:t>điểm</a:t>
            </a:r>
            <a:r>
              <a:rPr lang="vi-VN" sz="2800" b="1" dirty="0">
                <a:latin typeface="Calibri" panose="020F0502020204030204" pitchFamily="34" charset="0"/>
                <a:cs typeface="Calibri" panose="020F0502020204030204" pitchFamily="34" charset="0"/>
              </a:rPr>
              <a:t> </a:t>
            </a:r>
            <a:r>
              <a:rPr lang="vi-VN" sz="2800" b="1" dirty="0" err="1">
                <a:latin typeface="Calibri" panose="020F0502020204030204" pitchFamily="34" charset="0"/>
                <a:cs typeface="Calibri" panose="020F0502020204030204" pitchFamily="34" charset="0"/>
              </a:rPr>
              <a:t>gì</a:t>
            </a:r>
            <a:r>
              <a:rPr lang="vi-VN" sz="2800" b="1" dirty="0">
                <a:latin typeface="Calibri" panose="020F0502020204030204" pitchFamily="34" charset="0"/>
                <a:cs typeface="Calibri" panose="020F0502020204030204" pitchFamily="34" charset="0"/>
              </a:rPr>
              <a:t> </a:t>
            </a:r>
            <a:r>
              <a:rPr lang="vi-VN" sz="2800" b="1" dirty="0" err="1">
                <a:latin typeface="Calibri" panose="020F0502020204030204" pitchFamily="34" charset="0"/>
                <a:cs typeface="Calibri" panose="020F0502020204030204" pitchFamily="34" charset="0"/>
              </a:rPr>
              <a:t>nổi</a:t>
            </a:r>
            <a:r>
              <a:rPr lang="vi-VN" sz="2800" b="1" dirty="0">
                <a:latin typeface="Calibri" panose="020F0502020204030204" pitchFamily="34" charset="0"/>
                <a:cs typeface="Calibri" panose="020F0502020204030204" pitchFamily="34" charset="0"/>
              </a:rPr>
              <a:t> </a:t>
            </a:r>
            <a:r>
              <a:rPr lang="vi-VN" sz="2800" b="1" dirty="0" err="1">
                <a:latin typeface="Calibri" panose="020F0502020204030204" pitchFamily="34" charset="0"/>
                <a:cs typeface="Calibri" panose="020F0502020204030204" pitchFamily="34" charset="0"/>
              </a:rPr>
              <a:t>bật</a:t>
            </a:r>
            <a:r>
              <a:rPr lang="vi-VN" sz="2800" b="1" dirty="0">
                <a:latin typeface="Calibri" panose="020F0502020204030204" pitchFamily="34" charset="0"/>
                <a:cs typeface="Calibri" panose="020F0502020204030204" pitchFamily="34" charset="0"/>
              </a:rPr>
              <a:t>?</a:t>
            </a:r>
          </a:p>
        </p:txBody>
      </p:sp>
      <p:pic>
        <p:nvPicPr>
          <p:cNvPr id="26" name="Picture 25" descr="Background pattern&#10;&#10;Description automatically generated">
            <a:extLst>
              <a:ext uri="{FF2B5EF4-FFF2-40B4-BE49-F238E27FC236}">
                <a16:creationId xmlns:a16="http://schemas.microsoft.com/office/drawing/2014/main" id="{3038B50A-C4CA-429F-9B64-905413E4E57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8889" r="91944">
                        <a14:foregroundMark x1="8889" y1="41667" x2="8889" y2="41667"/>
                        <a14:foregroundMark x1="91944" y1="43333" x2="91944" y2="43333"/>
                      </a14:backgroundRemoval>
                    </a14:imgEffect>
                    <a14:imgEffect>
                      <a14:colorTemperature colorTemp="59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584620" y="967656"/>
            <a:ext cx="2061173" cy="2061173"/>
          </a:xfrm>
          <a:prstGeom prst="rect">
            <a:avLst/>
          </a:prstGeom>
        </p:spPr>
      </p:pic>
      <p:pic>
        <p:nvPicPr>
          <p:cNvPr id="12" name="Picture 11" descr="Icon&#10;&#10;Description automatically generated">
            <a:extLst>
              <a:ext uri="{FF2B5EF4-FFF2-40B4-BE49-F238E27FC236}">
                <a16:creationId xmlns:a16="http://schemas.microsoft.com/office/drawing/2014/main" id="{B6E4F020-6AA5-43B9-8768-E9E9C4F08EC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9803" y="-225935"/>
            <a:ext cx="1736712" cy="1680269"/>
          </a:xfrm>
          <a:prstGeom prst="rect">
            <a:avLst/>
          </a:prstGeom>
        </p:spPr>
      </p:pic>
      <p:grpSp>
        <p:nvGrpSpPr>
          <p:cNvPr id="3" name="Group 2">
            <a:extLst>
              <a:ext uri="{FF2B5EF4-FFF2-40B4-BE49-F238E27FC236}">
                <a16:creationId xmlns:a16="http://schemas.microsoft.com/office/drawing/2014/main" id="{2E34E1D6-B718-4C21-8C07-F53326E545DE}"/>
              </a:ext>
            </a:extLst>
          </p:cNvPr>
          <p:cNvGrpSpPr/>
          <p:nvPr/>
        </p:nvGrpSpPr>
        <p:grpSpPr>
          <a:xfrm>
            <a:off x="999393" y="5218491"/>
            <a:ext cx="4917401" cy="1639509"/>
            <a:chOff x="999393" y="5218491"/>
            <a:chExt cx="4917401" cy="1639509"/>
          </a:xfrm>
        </p:grpSpPr>
        <p:pic>
          <p:nvPicPr>
            <p:cNvPr id="20" name="Picture 19" descr="A picture containing text&#10;&#10;Description automatically generated">
              <a:extLst>
                <a:ext uri="{FF2B5EF4-FFF2-40B4-BE49-F238E27FC236}">
                  <a16:creationId xmlns:a16="http://schemas.microsoft.com/office/drawing/2014/main" id="{38299FD3-E572-4B4E-B4A1-EC757CBAB544}"/>
                </a:ext>
              </a:extLst>
            </p:cNvPr>
            <p:cNvPicPr>
              <a:picLocks noChangeAspect="1"/>
            </p:cNvPicPr>
            <p:nvPr/>
          </p:nvPicPr>
          <p:blipFill rotWithShape="1">
            <a:blip r:embed="rId8">
              <a:extLst>
                <a:ext uri="{28A0092B-C50C-407E-A947-70E740481C1C}">
                  <a14:useLocalDpi xmlns:a14="http://schemas.microsoft.com/office/drawing/2010/main" val="0"/>
                </a:ext>
              </a:extLst>
            </a:blip>
            <a:srcRect b="67153"/>
            <a:stretch/>
          </p:blipFill>
          <p:spPr>
            <a:xfrm>
              <a:off x="999393" y="5218491"/>
              <a:ext cx="4917401" cy="1639509"/>
            </a:xfrm>
            <a:prstGeom prst="rect">
              <a:avLst/>
            </a:prstGeom>
          </p:spPr>
        </p:pic>
        <p:sp>
          <p:nvSpPr>
            <p:cNvPr id="28" name="Hộp Văn bản 6">
              <a:extLst>
                <a:ext uri="{FF2B5EF4-FFF2-40B4-BE49-F238E27FC236}">
                  <a16:creationId xmlns:a16="http://schemas.microsoft.com/office/drawing/2014/main" id="{C2E9A008-86CC-4032-9CA4-67EDCB5663FE}"/>
                </a:ext>
              </a:extLst>
            </p:cNvPr>
            <p:cNvSpPr txBox="1"/>
            <p:nvPr/>
          </p:nvSpPr>
          <p:spPr>
            <a:xfrm>
              <a:off x="1584880" y="5692359"/>
              <a:ext cx="3880136" cy="707886"/>
            </a:xfrm>
            <a:prstGeom prst="rect">
              <a:avLst/>
            </a:prstGeom>
            <a:noFill/>
          </p:spPr>
          <p:txBody>
            <a:bodyPr wrap="square" rtlCol="0">
              <a:spAutoFit/>
            </a:bodyPr>
            <a:lstStyle/>
            <a:p>
              <a:pPr algn="ctr"/>
              <a:r>
                <a:rPr lang="en-US" sz="4000" b="1">
                  <a:latin typeface="Calibri" panose="020F0502020204030204" pitchFamily="34" charset="0"/>
                  <a:cs typeface="Calibri" panose="020F0502020204030204" pitchFamily="34" charset="0"/>
                </a:rPr>
                <a:t>Chia sẻ trước lớp</a:t>
              </a:r>
              <a:endParaRPr lang="vi-VN" sz="4000" b="1" dirty="0">
                <a:latin typeface="Calibri" panose="020F0502020204030204" pitchFamily="34" charset="0"/>
                <a:cs typeface="Calibri" panose="020F0502020204030204" pitchFamily="34" charset="0"/>
              </a:endParaRPr>
            </a:p>
          </p:txBody>
        </p:sp>
      </p:grpSp>
      <p:pic>
        <p:nvPicPr>
          <p:cNvPr id="4" name="Picture 3" descr="Background pattern&#10;&#10;Description automatically generated with medium confidence">
            <a:extLst>
              <a:ext uri="{FF2B5EF4-FFF2-40B4-BE49-F238E27FC236}">
                <a16:creationId xmlns:a16="http://schemas.microsoft.com/office/drawing/2014/main" id="{E59C811C-ABF6-41AF-B0AF-545CB5BE9FC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70381" y="4280727"/>
            <a:ext cx="2493243" cy="2573794"/>
          </a:xfrm>
          <a:prstGeom prst="rect">
            <a:avLst/>
          </a:prstGeom>
        </p:spPr>
      </p:pic>
      <p:pic>
        <p:nvPicPr>
          <p:cNvPr id="7" name="Picture 6" descr="A picture containing doll&#10;&#10;Description automatically generated">
            <a:extLst>
              <a:ext uri="{FF2B5EF4-FFF2-40B4-BE49-F238E27FC236}">
                <a16:creationId xmlns:a16="http://schemas.microsoft.com/office/drawing/2014/main" id="{1866D794-E092-4BB8-8763-69ECF6518EB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41134" y="4652233"/>
            <a:ext cx="3594364" cy="2305048"/>
          </a:xfrm>
          <a:prstGeom prst="rect">
            <a:avLst/>
          </a:prstGeom>
        </p:spPr>
      </p:pic>
    </p:spTree>
    <p:extLst>
      <p:ext uri="{BB962C8B-B14F-4D97-AF65-F5344CB8AC3E}">
        <p14:creationId xmlns:p14="http://schemas.microsoft.com/office/powerpoint/2010/main" val="23453012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repeatCount="4000" fill="hold" nodeType="click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1F4C5"/>
        </a:solidFill>
        <a:effectLst/>
      </p:bgPr>
    </p:bg>
    <p:spTree>
      <p:nvGrpSpPr>
        <p:cNvPr id="1" name=""/>
        <p:cNvGrpSpPr/>
        <p:nvPr/>
      </p:nvGrpSpPr>
      <p:grpSpPr>
        <a:xfrm>
          <a:off x="0" y="0"/>
          <a:ext cx="0" cy="0"/>
          <a:chOff x="0" y="0"/>
          <a:chExt cx="0" cy="0"/>
        </a:xfrm>
      </p:grpSpPr>
      <p:pic>
        <p:nvPicPr>
          <p:cNvPr id="32" name="Picture 31" descr="A picture containing flower, plant&#10;&#10;Description automatically generated">
            <a:extLst>
              <a:ext uri="{FF2B5EF4-FFF2-40B4-BE49-F238E27FC236}">
                <a16:creationId xmlns:a16="http://schemas.microsoft.com/office/drawing/2014/main" id="{CD43519E-4892-407B-AC17-46B9FAEF9B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54084">
            <a:off x="9789483" y="2087727"/>
            <a:ext cx="3903780" cy="4797929"/>
          </a:xfrm>
          <a:prstGeom prst="rect">
            <a:avLst/>
          </a:prstGeom>
        </p:spPr>
      </p:pic>
      <p:pic>
        <p:nvPicPr>
          <p:cNvPr id="25" name="Picture 24" descr="Background pattern&#10;&#10;Description automatically generated">
            <a:extLst>
              <a:ext uri="{FF2B5EF4-FFF2-40B4-BE49-F238E27FC236}">
                <a16:creationId xmlns:a16="http://schemas.microsoft.com/office/drawing/2014/main" id="{263C3951-6A78-4D2B-B9B0-86F01AE4D05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8889" r="91944">
                        <a14:foregroundMark x1="8889" y1="41667" x2="8889" y2="41667"/>
                        <a14:foregroundMark x1="91944" y1="43333" x2="91944" y2="43333"/>
                      </a14:backgroundRemoval>
                    </a14:imgEffect>
                    <a14:imgEffect>
                      <a14:colorTemperature colorTemp="59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616592" y="-649808"/>
            <a:ext cx="2061173" cy="2061173"/>
          </a:xfrm>
          <a:prstGeom prst="rect">
            <a:avLst/>
          </a:prstGeom>
        </p:spPr>
      </p:pic>
      <p:sp>
        <p:nvSpPr>
          <p:cNvPr id="2" name="Freeform: Shape 1">
            <a:extLst>
              <a:ext uri="{FF2B5EF4-FFF2-40B4-BE49-F238E27FC236}">
                <a16:creationId xmlns:a16="http://schemas.microsoft.com/office/drawing/2014/main" id="{A0B04E68-DDBC-417F-951C-CA0ECB92E198}"/>
              </a:ext>
            </a:extLst>
          </p:cNvPr>
          <p:cNvSpPr/>
          <p:nvPr/>
        </p:nvSpPr>
        <p:spPr>
          <a:xfrm>
            <a:off x="-1861211" y="5595462"/>
            <a:ext cx="15556010" cy="1759678"/>
          </a:xfrm>
          <a:custGeom>
            <a:avLst/>
            <a:gdLst>
              <a:gd name="connsiteX0" fmla="*/ 1143356 w 15556010"/>
              <a:gd name="connsiteY0" fmla="*/ 165593 h 1759678"/>
              <a:gd name="connsiteX1" fmla="*/ 3301340 w 15556010"/>
              <a:gd name="connsiteY1" fmla="*/ 104633 h 1759678"/>
              <a:gd name="connsiteX2" fmla="*/ 5983580 w 15556010"/>
              <a:gd name="connsiteY2" fmla="*/ 787385 h 1759678"/>
              <a:gd name="connsiteX3" fmla="*/ 7605116 w 15556010"/>
              <a:gd name="connsiteY3" fmla="*/ 409433 h 1759678"/>
              <a:gd name="connsiteX4" fmla="*/ 9019388 w 15556010"/>
              <a:gd name="connsiteY4" fmla="*/ 726425 h 1759678"/>
              <a:gd name="connsiteX5" fmla="*/ 10043516 w 15556010"/>
              <a:gd name="connsiteY5" fmla="*/ 263129 h 1759678"/>
              <a:gd name="connsiteX6" fmla="*/ 10775036 w 15556010"/>
              <a:gd name="connsiteY6" fmla="*/ 628889 h 1759678"/>
              <a:gd name="connsiteX7" fmla="*/ 12335612 w 15556010"/>
              <a:gd name="connsiteY7" fmla="*/ 336281 h 1759678"/>
              <a:gd name="connsiteX8" fmla="*/ 13262204 w 15556010"/>
              <a:gd name="connsiteY8" fmla="*/ 616697 h 1759678"/>
              <a:gd name="connsiteX9" fmla="*/ 14298524 w 15556010"/>
              <a:gd name="connsiteY9" fmla="*/ 263129 h 1759678"/>
              <a:gd name="connsiteX10" fmla="*/ 14713052 w 15556010"/>
              <a:gd name="connsiteY10" fmla="*/ 726425 h 1759678"/>
              <a:gd name="connsiteX11" fmla="*/ 14469212 w 15556010"/>
              <a:gd name="connsiteY11" fmla="*/ 1567673 h 1759678"/>
              <a:gd name="connsiteX12" fmla="*/ 1045820 w 15556010"/>
              <a:gd name="connsiteY12" fmla="*/ 1640825 h 1759678"/>
              <a:gd name="connsiteX13" fmla="*/ 1143356 w 15556010"/>
              <a:gd name="connsiteY13" fmla="*/ 165593 h 1759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56010" h="1759678">
                <a:moveTo>
                  <a:pt x="1143356" y="165593"/>
                </a:moveTo>
                <a:cubicBezTo>
                  <a:pt x="1519276" y="-90439"/>
                  <a:pt x="2494636" y="1001"/>
                  <a:pt x="3301340" y="104633"/>
                </a:cubicBezTo>
                <a:cubicBezTo>
                  <a:pt x="4108044" y="208265"/>
                  <a:pt x="5266284" y="736585"/>
                  <a:pt x="5983580" y="787385"/>
                </a:cubicBezTo>
                <a:cubicBezTo>
                  <a:pt x="6700876" y="838185"/>
                  <a:pt x="7099148" y="419593"/>
                  <a:pt x="7605116" y="409433"/>
                </a:cubicBezTo>
                <a:cubicBezTo>
                  <a:pt x="8111084" y="399273"/>
                  <a:pt x="8612988" y="750809"/>
                  <a:pt x="9019388" y="726425"/>
                </a:cubicBezTo>
                <a:cubicBezTo>
                  <a:pt x="9425788" y="702041"/>
                  <a:pt x="9750908" y="279385"/>
                  <a:pt x="10043516" y="263129"/>
                </a:cubicBezTo>
                <a:cubicBezTo>
                  <a:pt x="10336124" y="246873"/>
                  <a:pt x="10393020" y="616697"/>
                  <a:pt x="10775036" y="628889"/>
                </a:cubicBezTo>
                <a:cubicBezTo>
                  <a:pt x="11157052" y="641081"/>
                  <a:pt x="11921084" y="338313"/>
                  <a:pt x="12335612" y="336281"/>
                </a:cubicBezTo>
                <a:cubicBezTo>
                  <a:pt x="12750140" y="334249"/>
                  <a:pt x="12935052" y="628889"/>
                  <a:pt x="13262204" y="616697"/>
                </a:cubicBezTo>
                <a:cubicBezTo>
                  <a:pt x="13589356" y="604505"/>
                  <a:pt x="14056716" y="244841"/>
                  <a:pt x="14298524" y="263129"/>
                </a:cubicBezTo>
                <a:cubicBezTo>
                  <a:pt x="14540332" y="281417"/>
                  <a:pt x="14684604" y="509001"/>
                  <a:pt x="14713052" y="726425"/>
                </a:cubicBezTo>
                <a:cubicBezTo>
                  <a:pt x="14741500" y="943849"/>
                  <a:pt x="16747084" y="1415273"/>
                  <a:pt x="14469212" y="1567673"/>
                </a:cubicBezTo>
                <a:cubicBezTo>
                  <a:pt x="12191340" y="1720073"/>
                  <a:pt x="3262732" y="1872473"/>
                  <a:pt x="1045820" y="1640825"/>
                </a:cubicBezTo>
                <a:cubicBezTo>
                  <a:pt x="-1171092" y="1409177"/>
                  <a:pt x="767436" y="421625"/>
                  <a:pt x="1143356" y="165593"/>
                </a:cubicBezTo>
                <a:close/>
              </a:path>
            </a:pathLst>
          </a:custGeom>
          <a:solidFill>
            <a:srgbClr val="65C1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descr="A picture containing text&#10;&#10;Description automatically generated">
            <a:extLst>
              <a:ext uri="{FF2B5EF4-FFF2-40B4-BE49-F238E27FC236}">
                <a16:creationId xmlns:a16="http://schemas.microsoft.com/office/drawing/2014/main" id="{819B9D8B-00F8-49B4-B224-04B92FBFFE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3189" y="3686044"/>
            <a:ext cx="7236824" cy="3231071"/>
          </a:xfrm>
          <a:prstGeom prst="rect">
            <a:avLst/>
          </a:prstGeom>
        </p:spPr>
      </p:pic>
      <p:sp>
        <p:nvSpPr>
          <p:cNvPr id="5" name="Rectangle: Diagonal Corners Rounded 4">
            <a:extLst>
              <a:ext uri="{FF2B5EF4-FFF2-40B4-BE49-F238E27FC236}">
                <a16:creationId xmlns:a16="http://schemas.microsoft.com/office/drawing/2014/main" id="{C34FD8FF-D79A-4485-A69C-263A7B43E94A}"/>
              </a:ext>
            </a:extLst>
          </p:cNvPr>
          <p:cNvSpPr/>
          <p:nvPr/>
        </p:nvSpPr>
        <p:spPr>
          <a:xfrm>
            <a:off x="665018" y="581891"/>
            <a:ext cx="10989332" cy="6150421"/>
          </a:xfrm>
          <a:prstGeom prst="round2DiagRect">
            <a:avLst/>
          </a:prstGeom>
          <a:solidFill>
            <a:srgbClr val="FFFFFF"/>
          </a:solidFill>
          <a:ln>
            <a:solidFill>
              <a:srgbClr val="FF377E"/>
            </a:solidFill>
          </a:ln>
          <a:effectLst>
            <a:glow rad="63500">
              <a:schemeClr val="accent2">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Background pattern&#10;&#10;Description automatically generated">
            <a:extLst>
              <a:ext uri="{FF2B5EF4-FFF2-40B4-BE49-F238E27FC236}">
                <a16:creationId xmlns:a16="http://schemas.microsoft.com/office/drawing/2014/main" id="{445996D5-E39B-4CC7-AE07-9A1BC6A1C7B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8889" r="91944">
                        <a14:foregroundMark x1="8889" y1="41667" x2="8889" y2="41667"/>
                        <a14:foregroundMark x1="91944" y1="43333" x2="91944" y2="43333"/>
                      </a14:backgroundRemoval>
                    </a14:imgEffect>
                    <a14:imgEffect>
                      <a14:colorTemperature colorTemp="59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7194723" y="-1098782"/>
            <a:ext cx="2061173" cy="2061173"/>
          </a:xfrm>
          <a:prstGeom prst="rect">
            <a:avLst/>
          </a:prstGeom>
        </p:spPr>
      </p:pic>
      <p:sp>
        <p:nvSpPr>
          <p:cNvPr id="17" name="Hộp Văn bản 6">
            <a:extLst>
              <a:ext uri="{FF2B5EF4-FFF2-40B4-BE49-F238E27FC236}">
                <a16:creationId xmlns:a16="http://schemas.microsoft.com/office/drawing/2014/main" id="{A403629D-5FD5-4158-928B-D0592A219764}"/>
              </a:ext>
            </a:extLst>
          </p:cNvPr>
          <p:cNvSpPr txBox="1"/>
          <p:nvPr/>
        </p:nvSpPr>
        <p:spPr>
          <a:xfrm>
            <a:off x="1145828" y="706223"/>
            <a:ext cx="9602713" cy="707886"/>
          </a:xfrm>
          <a:prstGeom prst="rect">
            <a:avLst/>
          </a:prstGeom>
          <a:noFill/>
        </p:spPr>
        <p:txBody>
          <a:bodyPr wrap="square" rtlCol="0">
            <a:spAutoFit/>
          </a:bodyPr>
          <a:lstStyle/>
          <a:p>
            <a:pPr algn="ctr"/>
            <a:r>
              <a:rPr lang="vi-VN" sz="4000" b="1" dirty="0">
                <a:solidFill>
                  <a:srgbClr val="FF0000"/>
                </a:solidFill>
                <a:latin typeface="Calibri" panose="020F0502020204030204" pitchFamily="34" charset="0"/>
                <a:cs typeface="Calibri" panose="020F0502020204030204" pitchFamily="34" charset="0"/>
              </a:rPr>
              <a:t>1. </a:t>
            </a:r>
            <a:r>
              <a:rPr lang="vi-VN" sz="4000" b="1" dirty="0" err="1">
                <a:solidFill>
                  <a:srgbClr val="FF0000"/>
                </a:solidFill>
                <a:latin typeface="Calibri" panose="020F0502020204030204" pitchFamily="34" charset="0"/>
                <a:cs typeface="Calibri" panose="020F0502020204030204" pitchFamily="34" charset="0"/>
              </a:rPr>
              <a:t>Đọc</a:t>
            </a:r>
            <a:r>
              <a:rPr lang="vi-VN" sz="4000" b="1" dirty="0">
                <a:solidFill>
                  <a:srgbClr val="FF0000"/>
                </a:solidFill>
                <a:latin typeface="Calibri" panose="020F0502020204030204" pitchFamily="34" charset="0"/>
                <a:cs typeface="Calibri" panose="020F0502020204030204" pitchFamily="34" charset="0"/>
              </a:rPr>
              <a:t> </a:t>
            </a:r>
            <a:r>
              <a:rPr lang="vi-VN" sz="4000" b="1" dirty="0" err="1">
                <a:solidFill>
                  <a:srgbClr val="FF0000"/>
                </a:solidFill>
                <a:latin typeface="Calibri" panose="020F0502020204030204" pitchFamily="34" charset="0"/>
                <a:cs typeface="Calibri" panose="020F0502020204030204" pitchFamily="34" charset="0"/>
              </a:rPr>
              <a:t>lời</a:t>
            </a:r>
            <a:r>
              <a:rPr lang="vi-VN" sz="4000" b="1" dirty="0">
                <a:solidFill>
                  <a:srgbClr val="FF0000"/>
                </a:solidFill>
                <a:latin typeface="Calibri" panose="020F0502020204030204" pitchFamily="34" charset="0"/>
                <a:cs typeface="Calibri" panose="020F0502020204030204" pitchFamily="34" charset="0"/>
              </a:rPr>
              <a:t> hai </a:t>
            </a:r>
            <a:r>
              <a:rPr lang="vi-VN" sz="4000" b="1" dirty="0" err="1">
                <a:solidFill>
                  <a:srgbClr val="FF0000"/>
                </a:solidFill>
                <a:latin typeface="Calibri" panose="020F0502020204030204" pitchFamily="34" charset="0"/>
                <a:cs typeface="Calibri" panose="020F0502020204030204" pitchFamily="34" charset="0"/>
              </a:rPr>
              <a:t>bạn</a:t>
            </a:r>
            <a:r>
              <a:rPr lang="vi-VN" sz="4000" b="1" dirty="0">
                <a:solidFill>
                  <a:srgbClr val="FF0000"/>
                </a:solidFill>
                <a:latin typeface="Calibri" panose="020F0502020204030204" pitchFamily="34" charset="0"/>
                <a:cs typeface="Calibri" panose="020F0502020204030204" pitchFamily="34" charset="0"/>
              </a:rPr>
              <a:t> trong tranh </a:t>
            </a:r>
            <a:r>
              <a:rPr lang="vi-VN" sz="4000" b="1" dirty="0" err="1">
                <a:solidFill>
                  <a:srgbClr val="FF0000"/>
                </a:solidFill>
                <a:latin typeface="Calibri" panose="020F0502020204030204" pitchFamily="34" charset="0"/>
                <a:cs typeface="Calibri" panose="020F0502020204030204" pitchFamily="34" charset="0"/>
              </a:rPr>
              <a:t>và</a:t>
            </a:r>
            <a:r>
              <a:rPr lang="vi-VN" sz="4000" b="1" dirty="0">
                <a:solidFill>
                  <a:srgbClr val="FF0000"/>
                </a:solidFill>
                <a:latin typeface="Calibri" panose="020F0502020204030204" pitchFamily="34" charset="0"/>
                <a:cs typeface="Calibri" panose="020F0502020204030204" pitchFamily="34" charset="0"/>
              </a:rPr>
              <a:t> cho </a:t>
            </a:r>
            <a:r>
              <a:rPr lang="vi-VN" sz="4000" b="1" dirty="0" err="1">
                <a:solidFill>
                  <a:srgbClr val="FF0000"/>
                </a:solidFill>
                <a:latin typeface="Calibri" panose="020F0502020204030204" pitchFamily="34" charset="0"/>
                <a:cs typeface="Calibri" panose="020F0502020204030204" pitchFamily="34" charset="0"/>
              </a:rPr>
              <a:t>biết</a:t>
            </a:r>
            <a:r>
              <a:rPr lang="vi-VN" sz="4000" b="1" dirty="0">
                <a:solidFill>
                  <a:srgbClr val="FF0000"/>
                </a:solidFill>
                <a:latin typeface="Calibri" panose="020F0502020204030204" pitchFamily="34" charset="0"/>
                <a:cs typeface="Calibri" panose="020F0502020204030204" pitchFamily="34" charset="0"/>
              </a:rPr>
              <a:t>:</a:t>
            </a:r>
          </a:p>
        </p:txBody>
      </p:sp>
      <p:pic>
        <p:nvPicPr>
          <p:cNvPr id="18" name="Picture 17" descr="Background pattern&#10;&#10;Description automatically generated">
            <a:extLst>
              <a:ext uri="{FF2B5EF4-FFF2-40B4-BE49-F238E27FC236}">
                <a16:creationId xmlns:a16="http://schemas.microsoft.com/office/drawing/2014/main" id="{C70E7292-8012-4BEC-BBC9-20DDF6071E8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8889" r="91944">
                        <a14:foregroundMark x1="8889" y1="41667" x2="8889" y2="41667"/>
                        <a14:foregroundMark x1="91944" y1="43333" x2="91944" y2="43333"/>
                      </a14:backgroundRemoval>
                    </a14:imgEffect>
                    <a14:imgEffect>
                      <a14:colorTemperature colorTemp="59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10694689" y="-160263"/>
            <a:ext cx="2061173" cy="2061173"/>
          </a:xfrm>
          <a:prstGeom prst="rect">
            <a:avLst/>
          </a:prstGeom>
        </p:spPr>
      </p:pic>
      <p:pic>
        <p:nvPicPr>
          <p:cNvPr id="19" name="Picture 18">
            <a:extLst>
              <a:ext uri="{FF2B5EF4-FFF2-40B4-BE49-F238E27FC236}">
                <a16:creationId xmlns:a16="http://schemas.microsoft.com/office/drawing/2014/main" id="{80F81104-77B9-410E-92C4-10DA47073786}"/>
              </a:ext>
            </a:extLst>
          </p:cNvPr>
          <p:cNvPicPr>
            <a:picLocks noChangeAspect="1"/>
          </p:cNvPicPr>
          <p:nvPr/>
        </p:nvPicPr>
        <p:blipFill rotWithShape="1">
          <a:blip r:embed="rId7">
            <a:extLst>
              <a:ext uri="{28A0092B-C50C-407E-A947-70E740481C1C}">
                <a14:useLocalDpi xmlns:a14="http://schemas.microsoft.com/office/drawing/2010/main" val="0"/>
              </a:ext>
            </a:extLst>
          </a:blip>
          <a:srcRect l="7759" t="14821" r="4559" b="27120"/>
          <a:stretch/>
        </p:blipFill>
        <p:spPr>
          <a:xfrm>
            <a:off x="817478" y="1864448"/>
            <a:ext cx="5412288" cy="3311593"/>
          </a:xfrm>
          <a:custGeom>
            <a:avLst/>
            <a:gdLst>
              <a:gd name="connsiteX0" fmla="*/ 3976836 w 6785350"/>
              <a:gd name="connsiteY0" fmla="*/ 0 h 4151722"/>
              <a:gd name="connsiteX1" fmla="*/ 6093382 w 6785350"/>
              <a:gd name="connsiteY1" fmla="*/ 0 h 4151722"/>
              <a:gd name="connsiteX2" fmla="*/ 6785350 w 6785350"/>
              <a:gd name="connsiteY2" fmla="*/ 691968 h 4151722"/>
              <a:gd name="connsiteX3" fmla="*/ 6785350 w 6785350"/>
              <a:gd name="connsiteY3" fmla="*/ 3459754 h 4151722"/>
              <a:gd name="connsiteX4" fmla="*/ 6093382 w 6785350"/>
              <a:gd name="connsiteY4" fmla="*/ 4151722 h 4151722"/>
              <a:gd name="connsiteX5" fmla="*/ 691968 w 6785350"/>
              <a:gd name="connsiteY5" fmla="*/ 4151722 h 4151722"/>
              <a:gd name="connsiteX6" fmla="*/ 0 w 6785350"/>
              <a:gd name="connsiteY6" fmla="*/ 3459754 h 4151722"/>
              <a:gd name="connsiteX7" fmla="*/ 0 w 6785350"/>
              <a:gd name="connsiteY7" fmla="*/ 691968 h 4151722"/>
              <a:gd name="connsiteX8" fmla="*/ 54378 w 6785350"/>
              <a:gd name="connsiteY8" fmla="*/ 422623 h 4151722"/>
              <a:gd name="connsiteX9" fmla="*/ 66606 w 6785350"/>
              <a:gd name="connsiteY9" fmla="*/ 400095 h 4151722"/>
              <a:gd name="connsiteX10" fmla="*/ 122350 w 6785350"/>
              <a:gd name="connsiteY10" fmla="*/ 439130 h 4151722"/>
              <a:gd name="connsiteX11" fmla="*/ 397244 w 6785350"/>
              <a:gd name="connsiteY11" fmla="*/ 510396 h 4151722"/>
              <a:gd name="connsiteX12" fmla="*/ 3485171 w 6785350"/>
              <a:gd name="connsiteY12" fmla="*/ 510396 h 4151722"/>
              <a:gd name="connsiteX13" fmla="*/ 3976836 w 6785350"/>
              <a:gd name="connsiteY13" fmla="*/ 93107 h 4151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85350" h="4151722">
                <a:moveTo>
                  <a:pt x="3976836" y="0"/>
                </a:moveTo>
                <a:lnTo>
                  <a:pt x="6093382" y="0"/>
                </a:lnTo>
                <a:cubicBezTo>
                  <a:pt x="6475545" y="0"/>
                  <a:pt x="6785350" y="309805"/>
                  <a:pt x="6785350" y="691968"/>
                </a:cubicBezTo>
                <a:lnTo>
                  <a:pt x="6785350" y="3459754"/>
                </a:lnTo>
                <a:cubicBezTo>
                  <a:pt x="6785350" y="3841917"/>
                  <a:pt x="6475545" y="4151722"/>
                  <a:pt x="6093382" y="4151722"/>
                </a:cubicBezTo>
                <a:lnTo>
                  <a:pt x="691968" y="4151722"/>
                </a:lnTo>
                <a:cubicBezTo>
                  <a:pt x="309805" y="4151722"/>
                  <a:pt x="0" y="3841917"/>
                  <a:pt x="0" y="3459754"/>
                </a:cubicBezTo>
                <a:lnTo>
                  <a:pt x="0" y="691968"/>
                </a:lnTo>
                <a:cubicBezTo>
                  <a:pt x="0" y="596427"/>
                  <a:pt x="19363" y="505409"/>
                  <a:pt x="54378" y="422623"/>
                </a:cubicBezTo>
                <a:lnTo>
                  <a:pt x="66606" y="400095"/>
                </a:lnTo>
                <a:lnTo>
                  <a:pt x="122350" y="439130"/>
                </a:lnTo>
                <a:cubicBezTo>
                  <a:pt x="200820" y="484124"/>
                  <a:pt x="295417" y="510396"/>
                  <a:pt x="397244" y="510396"/>
                </a:cubicBezTo>
                <a:lnTo>
                  <a:pt x="3485171" y="510396"/>
                </a:lnTo>
                <a:cubicBezTo>
                  <a:pt x="3756710" y="510396"/>
                  <a:pt x="3976836" y="323569"/>
                  <a:pt x="3976836" y="93107"/>
                </a:cubicBezTo>
                <a:close/>
              </a:path>
            </a:pathLst>
          </a:custGeom>
        </p:spPr>
      </p:pic>
      <p:pic>
        <p:nvPicPr>
          <p:cNvPr id="26" name="Picture 25" descr="Background pattern&#10;&#10;Description automatically generated">
            <a:extLst>
              <a:ext uri="{FF2B5EF4-FFF2-40B4-BE49-F238E27FC236}">
                <a16:creationId xmlns:a16="http://schemas.microsoft.com/office/drawing/2014/main" id="{3038B50A-C4CA-429F-9B64-905413E4E572}"/>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8889" r="91944">
                        <a14:foregroundMark x1="8889" y1="41667" x2="8889" y2="41667"/>
                        <a14:foregroundMark x1="91944" y1="43333" x2="91944" y2="43333"/>
                      </a14:backgroundRemoval>
                    </a14:imgEffect>
                    <a14:imgEffect>
                      <a14:colorTemperature colorTemp="59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584620" y="967656"/>
            <a:ext cx="2061173" cy="2061173"/>
          </a:xfrm>
          <a:prstGeom prst="rect">
            <a:avLst/>
          </a:prstGeom>
        </p:spPr>
      </p:pic>
      <p:grpSp>
        <p:nvGrpSpPr>
          <p:cNvPr id="21" name="Group 20">
            <a:extLst>
              <a:ext uri="{FF2B5EF4-FFF2-40B4-BE49-F238E27FC236}">
                <a16:creationId xmlns:a16="http://schemas.microsoft.com/office/drawing/2014/main" id="{FD8A7C14-DFD2-4AC0-A7BF-8D909D05169C}"/>
              </a:ext>
            </a:extLst>
          </p:cNvPr>
          <p:cNvGrpSpPr/>
          <p:nvPr/>
        </p:nvGrpSpPr>
        <p:grpSpPr>
          <a:xfrm>
            <a:off x="6200675" y="4638879"/>
            <a:ext cx="5267096" cy="1619795"/>
            <a:chOff x="6797535" y="1057848"/>
            <a:chExt cx="5202072" cy="1611086"/>
          </a:xfrm>
        </p:grpSpPr>
        <p:sp>
          <p:nvSpPr>
            <p:cNvPr id="27" name="Rectangle 26">
              <a:extLst>
                <a:ext uri="{FF2B5EF4-FFF2-40B4-BE49-F238E27FC236}">
                  <a16:creationId xmlns:a16="http://schemas.microsoft.com/office/drawing/2014/main" id="{4C0BA3A4-AE2A-4C21-8F7C-270779C4AFF9}"/>
                </a:ext>
              </a:extLst>
            </p:cNvPr>
            <p:cNvSpPr/>
            <p:nvPr/>
          </p:nvSpPr>
          <p:spPr>
            <a:xfrm>
              <a:off x="6797535" y="1057848"/>
              <a:ext cx="5202072" cy="1611086"/>
            </a:xfrm>
            <a:prstGeom prst="rect">
              <a:avLst/>
            </a:prstGeom>
            <a:solidFill>
              <a:srgbClr val="8CC0DE"/>
            </a:solidFill>
            <a:ln w="28575">
              <a:solidFill>
                <a:srgbClr val="409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9" name="Rectangle 28">
              <a:extLst>
                <a:ext uri="{FF2B5EF4-FFF2-40B4-BE49-F238E27FC236}">
                  <a16:creationId xmlns:a16="http://schemas.microsoft.com/office/drawing/2014/main" id="{800FC668-128C-4BD9-B0CE-A94D77001231}"/>
                </a:ext>
              </a:extLst>
            </p:cNvPr>
            <p:cNvSpPr/>
            <p:nvPr/>
          </p:nvSpPr>
          <p:spPr>
            <a:xfrm>
              <a:off x="6986477" y="1240971"/>
              <a:ext cx="4835409" cy="1285771"/>
            </a:xfrm>
            <a:prstGeom prst="rect">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30" name="Group 29">
            <a:extLst>
              <a:ext uri="{FF2B5EF4-FFF2-40B4-BE49-F238E27FC236}">
                <a16:creationId xmlns:a16="http://schemas.microsoft.com/office/drawing/2014/main" id="{B55F6FFD-6328-4A72-80C9-D399190670BE}"/>
              </a:ext>
            </a:extLst>
          </p:cNvPr>
          <p:cNvGrpSpPr/>
          <p:nvPr/>
        </p:nvGrpSpPr>
        <p:grpSpPr>
          <a:xfrm>
            <a:off x="6164846" y="3030183"/>
            <a:ext cx="5229224" cy="1446762"/>
            <a:chOff x="6797535" y="1057848"/>
            <a:chExt cx="5202072" cy="1611086"/>
          </a:xfrm>
        </p:grpSpPr>
        <p:sp>
          <p:nvSpPr>
            <p:cNvPr id="31" name="Rectangle 30">
              <a:extLst>
                <a:ext uri="{FF2B5EF4-FFF2-40B4-BE49-F238E27FC236}">
                  <a16:creationId xmlns:a16="http://schemas.microsoft.com/office/drawing/2014/main" id="{3DD4F52D-A5B5-454B-A207-876835CF5F99}"/>
                </a:ext>
              </a:extLst>
            </p:cNvPr>
            <p:cNvSpPr/>
            <p:nvPr/>
          </p:nvSpPr>
          <p:spPr>
            <a:xfrm>
              <a:off x="6797535" y="1057848"/>
              <a:ext cx="5202072" cy="1611086"/>
            </a:xfrm>
            <a:prstGeom prst="rect">
              <a:avLst/>
            </a:prstGeom>
            <a:solidFill>
              <a:srgbClr val="FAF0D7"/>
            </a:solidFill>
            <a:ln w="28575">
              <a:solidFill>
                <a:srgbClr val="F0D3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4" name="Rectangle 33">
              <a:extLst>
                <a:ext uri="{FF2B5EF4-FFF2-40B4-BE49-F238E27FC236}">
                  <a16:creationId xmlns:a16="http://schemas.microsoft.com/office/drawing/2014/main" id="{2FF181AC-43C9-4180-BDB1-969418D51743}"/>
                </a:ext>
              </a:extLst>
            </p:cNvPr>
            <p:cNvSpPr/>
            <p:nvPr/>
          </p:nvSpPr>
          <p:spPr>
            <a:xfrm>
              <a:off x="6986477" y="1240971"/>
              <a:ext cx="4835409" cy="1285771"/>
            </a:xfrm>
            <a:prstGeom prst="rect">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35" name="Group 34">
            <a:extLst>
              <a:ext uri="{FF2B5EF4-FFF2-40B4-BE49-F238E27FC236}">
                <a16:creationId xmlns:a16="http://schemas.microsoft.com/office/drawing/2014/main" id="{667FB194-C2B4-4FAE-B3FB-F1C388060910}"/>
              </a:ext>
            </a:extLst>
          </p:cNvPr>
          <p:cNvGrpSpPr/>
          <p:nvPr/>
        </p:nvGrpSpPr>
        <p:grpSpPr>
          <a:xfrm>
            <a:off x="6164846" y="1410423"/>
            <a:ext cx="5229224" cy="1385849"/>
            <a:chOff x="6797535" y="1057848"/>
            <a:chExt cx="5202072" cy="1611086"/>
          </a:xfrm>
        </p:grpSpPr>
        <p:sp>
          <p:nvSpPr>
            <p:cNvPr id="36" name="Rectangle 35">
              <a:extLst>
                <a:ext uri="{FF2B5EF4-FFF2-40B4-BE49-F238E27FC236}">
                  <a16:creationId xmlns:a16="http://schemas.microsoft.com/office/drawing/2014/main" id="{40EC9916-B429-4E3B-9185-6EC21151E375}"/>
                </a:ext>
              </a:extLst>
            </p:cNvPr>
            <p:cNvSpPr/>
            <p:nvPr/>
          </p:nvSpPr>
          <p:spPr>
            <a:xfrm>
              <a:off x="6797535" y="1057848"/>
              <a:ext cx="5202072" cy="1611086"/>
            </a:xfrm>
            <a:prstGeom prst="rect">
              <a:avLst/>
            </a:prstGeom>
            <a:solidFill>
              <a:srgbClr val="FFD9C0"/>
            </a:solidFill>
            <a:ln w="28575">
              <a:solidFill>
                <a:srgbClr val="FFAF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7" name="Rectangle 36">
              <a:extLst>
                <a:ext uri="{FF2B5EF4-FFF2-40B4-BE49-F238E27FC236}">
                  <a16:creationId xmlns:a16="http://schemas.microsoft.com/office/drawing/2014/main" id="{83B607A1-1370-4DD7-90C1-4DC1B4FB8794}"/>
                </a:ext>
              </a:extLst>
            </p:cNvPr>
            <p:cNvSpPr/>
            <p:nvPr/>
          </p:nvSpPr>
          <p:spPr>
            <a:xfrm>
              <a:off x="6986477" y="1240971"/>
              <a:ext cx="4835409" cy="1285771"/>
            </a:xfrm>
            <a:prstGeom prst="rect">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38" name="Hộp Văn bản 4">
            <a:extLst>
              <a:ext uri="{FF2B5EF4-FFF2-40B4-BE49-F238E27FC236}">
                <a16:creationId xmlns:a16="http://schemas.microsoft.com/office/drawing/2014/main" id="{51443225-6756-4DA0-9E8B-727B6DD793A3}"/>
              </a:ext>
            </a:extLst>
          </p:cNvPr>
          <p:cNvSpPr txBox="1"/>
          <p:nvPr/>
        </p:nvSpPr>
        <p:spPr>
          <a:xfrm>
            <a:off x="6368606" y="1585376"/>
            <a:ext cx="5470515" cy="523220"/>
          </a:xfrm>
          <a:prstGeom prst="rect">
            <a:avLst/>
          </a:prstGeom>
          <a:noFill/>
        </p:spPr>
        <p:txBody>
          <a:bodyPr wrap="square" rtlCol="0">
            <a:spAutoFit/>
          </a:bodyPr>
          <a:lstStyle/>
          <a:p>
            <a:pPr algn="l"/>
            <a:r>
              <a:rPr lang="vi-VN" sz="2800" b="1" dirty="0">
                <a:latin typeface="Calibri" panose="020F0502020204030204" pitchFamily="34" charset="0"/>
                <a:cs typeface="Calibri" panose="020F0502020204030204" pitchFamily="34" charset="0"/>
              </a:rPr>
              <a:t>a. Hai </a:t>
            </a:r>
            <a:r>
              <a:rPr lang="vi-VN" sz="2800" b="1" dirty="0" err="1">
                <a:latin typeface="Calibri" panose="020F0502020204030204" pitchFamily="34" charset="0"/>
                <a:cs typeface="Calibri" panose="020F0502020204030204" pitchFamily="34" charset="0"/>
              </a:rPr>
              <a:t>bạn</a:t>
            </a:r>
            <a:r>
              <a:rPr lang="vi-VN" sz="2800" b="1" dirty="0">
                <a:latin typeface="Calibri" panose="020F0502020204030204" pitchFamily="34" charset="0"/>
                <a:cs typeface="Calibri" panose="020F0502020204030204" pitchFamily="34" charset="0"/>
              </a:rPr>
              <a:t> </a:t>
            </a:r>
            <a:r>
              <a:rPr lang="vi-VN" sz="2800" b="1" dirty="0" err="1">
                <a:latin typeface="Calibri" panose="020F0502020204030204" pitchFamily="34" charset="0"/>
                <a:cs typeface="Calibri" panose="020F0502020204030204" pitchFamily="34" charset="0"/>
              </a:rPr>
              <a:t>nói</a:t>
            </a:r>
            <a:r>
              <a:rPr lang="vi-VN" sz="2800" b="1" dirty="0">
                <a:latin typeface="Calibri" panose="020F0502020204030204" pitchFamily="34" charset="0"/>
                <a:cs typeface="Calibri" panose="020F0502020204030204" pitchFamily="34" charset="0"/>
              </a:rPr>
              <a:t> </a:t>
            </a:r>
            <a:r>
              <a:rPr lang="vi-VN" sz="2800" b="1" dirty="0" err="1">
                <a:latin typeface="Calibri" panose="020F0502020204030204" pitchFamily="34" charset="0"/>
                <a:cs typeface="Calibri" panose="020F0502020204030204" pitchFamily="34" charset="0"/>
              </a:rPr>
              <a:t>về</a:t>
            </a:r>
            <a:r>
              <a:rPr lang="vi-VN" sz="2800" b="1" dirty="0">
                <a:latin typeface="Calibri" panose="020F0502020204030204" pitchFamily="34" charset="0"/>
                <a:cs typeface="Calibri" panose="020F0502020204030204" pitchFamily="34" charset="0"/>
              </a:rPr>
              <a:t> nhân </a:t>
            </a:r>
            <a:r>
              <a:rPr lang="vi-VN" sz="2800" b="1" dirty="0" err="1">
                <a:latin typeface="Calibri" panose="020F0502020204030204" pitchFamily="34" charset="0"/>
                <a:cs typeface="Calibri" panose="020F0502020204030204" pitchFamily="34" charset="0"/>
              </a:rPr>
              <a:t>vật</a:t>
            </a:r>
            <a:r>
              <a:rPr lang="vi-VN" sz="2800" b="1" dirty="0">
                <a:latin typeface="Calibri" panose="020F0502020204030204" pitchFamily="34" charset="0"/>
                <a:cs typeface="Calibri" panose="020F0502020204030204" pitchFamily="34" charset="0"/>
              </a:rPr>
              <a:t> </a:t>
            </a:r>
            <a:r>
              <a:rPr lang="vi-VN" sz="2800" b="1" dirty="0" err="1">
                <a:latin typeface="Calibri" panose="020F0502020204030204" pitchFamily="34" charset="0"/>
                <a:cs typeface="Calibri" panose="020F0502020204030204" pitchFamily="34" charset="0"/>
              </a:rPr>
              <a:t>nào</a:t>
            </a:r>
            <a:r>
              <a:rPr lang="vi-VN" sz="2800" b="1" dirty="0">
                <a:latin typeface="Calibri" panose="020F0502020204030204" pitchFamily="34" charset="0"/>
                <a:cs typeface="Calibri" panose="020F0502020204030204" pitchFamily="34" charset="0"/>
              </a:rPr>
              <a:t>?</a:t>
            </a:r>
          </a:p>
        </p:txBody>
      </p:sp>
      <p:sp>
        <p:nvSpPr>
          <p:cNvPr id="39" name="Hộp Văn bản 3">
            <a:extLst>
              <a:ext uri="{FF2B5EF4-FFF2-40B4-BE49-F238E27FC236}">
                <a16:creationId xmlns:a16="http://schemas.microsoft.com/office/drawing/2014/main" id="{75CF5738-3226-4E38-A9F1-0D562790A1BE}"/>
              </a:ext>
            </a:extLst>
          </p:cNvPr>
          <p:cNvSpPr txBox="1"/>
          <p:nvPr/>
        </p:nvSpPr>
        <p:spPr>
          <a:xfrm>
            <a:off x="6416345" y="4812272"/>
            <a:ext cx="4675639" cy="954107"/>
          </a:xfrm>
          <a:prstGeom prst="rect">
            <a:avLst/>
          </a:prstGeom>
          <a:noFill/>
        </p:spPr>
        <p:txBody>
          <a:bodyPr wrap="square" rtlCol="0">
            <a:spAutoFit/>
          </a:bodyPr>
          <a:lstStyle/>
          <a:p>
            <a:pPr algn="l"/>
            <a:r>
              <a:rPr lang="vi-VN" sz="2800" b="1" dirty="0">
                <a:latin typeface="Calibri" panose="020F0502020204030204" pitchFamily="34" charset="0"/>
                <a:cs typeface="Calibri" panose="020F0502020204030204" pitchFamily="34" charset="0"/>
              </a:rPr>
              <a:t>c. </a:t>
            </a:r>
            <a:r>
              <a:rPr lang="vi-VN" sz="2800" b="1" dirty="0" err="1">
                <a:latin typeface="Calibri" panose="020F0502020204030204" pitchFamily="34" charset="0"/>
                <a:cs typeface="Calibri" panose="020F0502020204030204" pitchFamily="34" charset="0"/>
              </a:rPr>
              <a:t>Tính</a:t>
            </a:r>
            <a:r>
              <a:rPr lang="vi-VN" sz="2800" b="1" dirty="0">
                <a:latin typeface="Calibri" panose="020F0502020204030204" pitchFamily="34" charset="0"/>
                <a:cs typeface="Calibri" panose="020F0502020204030204" pitchFamily="34" charset="0"/>
              </a:rPr>
              <a:t> </a:t>
            </a:r>
            <a:r>
              <a:rPr lang="vi-VN" sz="2800" b="1" dirty="0" err="1">
                <a:latin typeface="Calibri" panose="020F0502020204030204" pitchFamily="34" charset="0"/>
                <a:cs typeface="Calibri" panose="020F0502020204030204" pitchFamily="34" charset="0"/>
              </a:rPr>
              <a:t>cách</a:t>
            </a:r>
            <a:r>
              <a:rPr lang="vi-VN" sz="2800" b="1" dirty="0">
                <a:latin typeface="Calibri" panose="020F0502020204030204" pitchFamily="34" charset="0"/>
                <a:cs typeface="Calibri" panose="020F0502020204030204" pitchFamily="34" charset="0"/>
              </a:rPr>
              <a:t> </a:t>
            </a:r>
            <a:r>
              <a:rPr lang="vi-VN" sz="2800" b="1" dirty="0" err="1">
                <a:latin typeface="Calibri" panose="020F0502020204030204" pitchFamily="34" charset="0"/>
                <a:cs typeface="Calibri" panose="020F0502020204030204" pitchFamily="34" charset="0"/>
              </a:rPr>
              <a:t>của</a:t>
            </a:r>
            <a:r>
              <a:rPr lang="vi-VN" sz="2800" b="1" dirty="0">
                <a:latin typeface="Calibri" panose="020F0502020204030204" pitchFamily="34" charset="0"/>
                <a:cs typeface="Calibri" panose="020F0502020204030204" pitchFamily="34" charset="0"/>
              </a:rPr>
              <a:t> nhân </a:t>
            </a:r>
            <a:r>
              <a:rPr lang="vi-VN" sz="2800" b="1" dirty="0" err="1">
                <a:latin typeface="Calibri" panose="020F0502020204030204" pitchFamily="34" charset="0"/>
                <a:cs typeface="Calibri" panose="020F0502020204030204" pitchFamily="34" charset="0"/>
              </a:rPr>
              <a:t>vật</a:t>
            </a:r>
            <a:r>
              <a:rPr lang="vi-VN" sz="2800" b="1" dirty="0">
                <a:latin typeface="Calibri" panose="020F0502020204030204" pitchFamily="34" charset="0"/>
                <a:cs typeface="Calibri" panose="020F0502020204030204" pitchFamily="34" charset="0"/>
              </a:rPr>
              <a:t> </a:t>
            </a:r>
            <a:r>
              <a:rPr lang="vi-VN" sz="2800" b="1" dirty="0" err="1">
                <a:latin typeface="Calibri" panose="020F0502020204030204" pitchFamily="34" charset="0"/>
                <a:cs typeface="Calibri" panose="020F0502020204030204" pitchFamily="34" charset="0"/>
              </a:rPr>
              <a:t>đó</a:t>
            </a:r>
            <a:r>
              <a:rPr lang="vi-VN" sz="2800" b="1" dirty="0">
                <a:latin typeface="Calibri" panose="020F0502020204030204" pitchFamily="34" charset="0"/>
                <a:cs typeface="Calibri" panose="020F0502020204030204" pitchFamily="34" charset="0"/>
              </a:rPr>
              <a:t> </a:t>
            </a:r>
            <a:r>
              <a:rPr lang="vi-VN" sz="2800" b="1" dirty="0" err="1">
                <a:latin typeface="Calibri" panose="020F0502020204030204" pitchFamily="34" charset="0"/>
                <a:cs typeface="Calibri" panose="020F0502020204030204" pitchFamily="34" charset="0"/>
              </a:rPr>
              <a:t>thế</a:t>
            </a:r>
            <a:r>
              <a:rPr lang="vi-VN" sz="2800" b="1" dirty="0">
                <a:latin typeface="Calibri" panose="020F0502020204030204" pitchFamily="34" charset="0"/>
                <a:cs typeface="Calibri" panose="020F0502020204030204" pitchFamily="34" charset="0"/>
              </a:rPr>
              <a:t> </a:t>
            </a:r>
            <a:r>
              <a:rPr lang="vi-VN" sz="2800" b="1" dirty="0" err="1">
                <a:latin typeface="Calibri" panose="020F0502020204030204" pitchFamily="34" charset="0"/>
                <a:cs typeface="Calibri" panose="020F0502020204030204" pitchFamily="34" charset="0"/>
              </a:rPr>
              <a:t>nào</a:t>
            </a:r>
            <a:r>
              <a:rPr lang="vi-VN" sz="2800" b="1" dirty="0">
                <a:latin typeface="Calibri" panose="020F0502020204030204" pitchFamily="34" charset="0"/>
                <a:cs typeface="Calibri" panose="020F0502020204030204" pitchFamily="34" charset="0"/>
              </a:rPr>
              <a:t>?</a:t>
            </a:r>
          </a:p>
        </p:txBody>
      </p:sp>
      <p:sp>
        <p:nvSpPr>
          <p:cNvPr id="40" name="Hộp Văn bản 3">
            <a:extLst>
              <a:ext uri="{FF2B5EF4-FFF2-40B4-BE49-F238E27FC236}">
                <a16:creationId xmlns:a16="http://schemas.microsoft.com/office/drawing/2014/main" id="{BEDE94E7-BB2C-482B-B7FD-D0DCDD2AD42C}"/>
              </a:ext>
            </a:extLst>
          </p:cNvPr>
          <p:cNvSpPr txBox="1"/>
          <p:nvPr/>
        </p:nvSpPr>
        <p:spPr>
          <a:xfrm>
            <a:off x="6428438" y="3147026"/>
            <a:ext cx="4835409" cy="954107"/>
          </a:xfrm>
          <a:prstGeom prst="rect">
            <a:avLst/>
          </a:prstGeom>
          <a:noFill/>
        </p:spPr>
        <p:txBody>
          <a:bodyPr wrap="square" rtlCol="0">
            <a:spAutoFit/>
          </a:bodyPr>
          <a:lstStyle/>
          <a:p>
            <a:pPr algn="l"/>
            <a:r>
              <a:rPr lang="vi-VN" sz="2800" b="1" dirty="0">
                <a:latin typeface="Calibri" panose="020F0502020204030204" pitchFamily="34" charset="0"/>
                <a:cs typeface="Calibri" panose="020F0502020204030204" pitchFamily="34" charset="0"/>
              </a:rPr>
              <a:t>b. Nhân </a:t>
            </a:r>
            <a:r>
              <a:rPr lang="vi-VN" sz="2800" b="1" dirty="0" err="1">
                <a:latin typeface="Calibri" panose="020F0502020204030204" pitchFamily="34" charset="0"/>
                <a:cs typeface="Calibri" panose="020F0502020204030204" pitchFamily="34" charset="0"/>
              </a:rPr>
              <a:t>vật</a:t>
            </a:r>
            <a:r>
              <a:rPr lang="vi-VN" sz="2800" b="1" dirty="0">
                <a:latin typeface="Calibri" panose="020F0502020204030204" pitchFamily="34" charset="0"/>
                <a:cs typeface="Calibri" panose="020F0502020204030204" pitchFamily="34" charset="0"/>
              </a:rPr>
              <a:t> </a:t>
            </a:r>
            <a:r>
              <a:rPr lang="vi-VN" sz="2800" b="1" dirty="0" err="1">
                <a:latin typeface="Calibri" panose="020F0502020204030204" pitchFamily="34" charset="0"/>
                <a:cs typeface="Calibri" panose="020F0502020204030204" pitchFamily="34" charset="0"/>
              </a:rPr>
              <a:t>đó</a:t>
            </a:r>
            <a:r>
              <a:rPr lang="vi-VN" sz="2800" b="1" dirty="0">
                <a:latin typeface="Calibri" panose="020F0502020204030204" pitchFamily="34" charset="0"/>
                <a:cs typeface="Calibri" panose="020F0502020204030204" pitchFamily="34" charset="0"/>
              </a:rPr>
              <a:t> </a:t>
            </a:r>
            <a:r>
              <a:rPr lang="vi-VN" sz="2800" b="1" dirty="0" err="1">
                <a:latin typeface="Calibri" panose="020F0502020204030204" pitchFamily="34" charset="0"/>
                <a:cs typeface="Calibri" panose="020F0502020204030204" pitchFamily="34" charset="0"/>
              </a:rPr>
              <a:t>có</a:t>
            </a:r>
            <a:r>
              <a:rPr lang="vi-VN" sz="2800" b="1" dirty="0">
                <a:latin typeface="Calibri" panose="020F0502020204030204" pitchFamily="34" charset="0"/>
                <a:cs typeface="Calibri" panose="020F0502020204030204" pitchFamily="34" charset="0"/>
              </a:rPr>
              <a:t> </a:t>
            </a:r>
            <a:r>
              <a:rPr lang="vi-VN" sz="2800" b="1" dirty="0" err="1">
                <a:latin typeface="Calibri" panose="020F0502020204030204" pitchFamily="34" charset="0"/>
                <a:cs typeface="Calibri" panose="020F0502020204030204" pitchFamily="34" charset="0"/>
              </a:rPr>
              <a:t>đặc</a:t>
            </a:r>
            <a:r>
              <a:rPr lang="vi-VN" sz="2800" b="1" dirty="0">
                <a:latin typeface="Calibri" panose="020F0502020204030204" pitchFamily="34" charset="0"/>
                <a:cs typeface="Calibri" panose="020F0502020204030204" pitchFamily="34" charset="0"/>
              </a:rPr>
              <a:t> </a:t>
            </a:r>
            <a:r>
              <a:rPr lang="vi-VN" sz="2800" b="1" dirty="0" err="1">
                <a:latin typeface="Calibri" panose="020F0502020204030204" pitchFamily="34" charset="0"/>
                <a:cs typeface="Calibri" panose="020F0502020204030204" pitchFamily="34" charset="0"/>
              </a:rPr>
              <a:t>điểm</a:t>
            </a:r>
            <a:r>
              <a:rPr lang="vi-VN" sz="2800" b="1" dirty="0">
                <a:latin typeface="Calibri" panose="020F0502020204030204" pitchFamily="34" charset="0"/>
                <a:cs typeface="Calibri" panose="020F0502020204030204" pitchFamily="34" charset="0"/>
              </a:rPr>
              <a:t> </a:t>
            </a:r>
            <a:r>
              <a:rPr lang="vi-VN" sz="2800" b="1" dirty="0" err="1">
                <a:latin typeface="Calibri" panose="020F0502020204030204" pitchFamily="34" charset="0"/>
                <a:cs typeface="Calibri" panose="020F0502020204030204" pitchFamily="34" charset="0"/>
              </a:rPr>
              <a:t>gì</a:t>
            </a:r>
            <a:r>
              <a:rPr lang="vi-VN" sz="2800" b="1" dirty="0">
                <a:latin typeface="Calibri" panose="020F0502020204030204" pitchFamily="34" charset="0"/>
                <a:cs typeface="Calibri" panose="020F0502020204030204" pitchFamily="34" charset="0"/>
              </a:rPr>
              <a:t> </a:t>
            </a:r>
            <a:r>
              <a:rPr lang="vi-VN" sz="2800" b="1" dirty="0" err="1">
                <a:latin typeface="Calibri" panose="020F0502020204030204" pitchFamily="34" charset="0"/>
                <a:cs typeface="Calibri" panose="020F0502020204030204" pitchFamily="34" charset="0"/>
              </a:rPr>
              <a:t>nổi</a:t>
            </a:r>
            <a:r>
              <a:rPr lang="vi-VN" sz="2800" b="1" dirty="0">
                <a:latin typeface="Calibri" panose="020F0502020204030204" pitchFamily="34" charset="0"/>
                <a:cs typeface="Calibri" panose="020F0502020204030204" pitchFamily="34" charset="0"/>
              </a:rPr>
              <a:t> </a:t>
            </a:r>
            <a:r>
              <a:rPr lang="vi-VN" sz="2800" b="1" dirty="0" err="1">
                <a:latin typeface="Calibri" panose="020F0502020204030204" pitchFamily="34" charset="0"/>
                <a:cs typeface="Calibri" panose="020F0502020204030204" pitchFamily="34" charset="0"/>
              </a:rPr>
              <a:t>bật</a:t>
            </a:r>
            <a:r>
              <a:rPr lang="vi-VN" sz="2800" b="1" dirty="0">
                <a:latin typeface="Calibri" panose="020F0502020204030204" pitchFamily="34" charset="0"/>
                <a:cs typeface="Calibri" panose="020F0502020204030204" pitchFamily="34" charset="0"/>
              </a:rPr>
              <a:t>?</a:t>
            </a:r>
          </a:p>
        </p:txBody>
      </p:sp>
      <p:sp>
        <p:nvSpPr>
          <p:cNvPr id="41" name="TextBox 40">
            <a:extLst>
              <a:ext uri="{FF2B5EF4-FFF2-40B4-BE49-F238E27FC236}">
                <a16:creationId xmlns:a16="http://schemas.microsoft.com/office/drawing/2014/main" id="{29D4A1E1-8D12-4D0E-95F4-3B83B81FD8C2}"/>
              </a:ext>
            </a:extLst>
          </p:cNvPr>
          <p:cNvSpPr txBox="1"/>
          <p:nvPr/>
        </p:nvSpPr>
        <p:spPr>
          <a:xfrm>
            <a:off x="6696777" y="2089868"/>
            <a:ext cx="5142344" cy="461665"/>
          </a:xfrm>
          <a:prstGeom prst="rect">
            <a:avLst/>
          </a:prstGeom>
          <a:noFill/>
        </p:spPr>
        <p:txBody>
          <a:bodyPr wrap="square" rtlCol="0">
            <a:spAutoFit/>
          </a:bodyPr>
          <a:lstStyle/>
          <a:p>
            <a:r>
              <a:rPr lang="en-US" sz="2400"/>
              <a:t>Hai bạn nói về nhân vật hoa đào.</a:t>
            </a:r>
          </a:p>
        </p:txBody>
      </p:sp>
      <p:sp>
        <p:nvSpPr>
          <p:cNvPr id="42" name="TextBox 41">
            <a:extLst>
              <a:ext uri="{FF2B5EF4-FFF2-40B4-BE49-F238E27FC236}">
                <a16:creationId xmlns:a16="http://schemas.microsoft.com/office/drawing/2014/main" id="{2666A2EC-DD22-454A-9F40-72BCA4346AEE}"/>
              </a:ext>
            </a:extLst>
          </p:cNvPr>
          <p:cNvSpPr txBox="1"/>
          <p:nvPr/>
        </p:nvSpPr>
        <p:spPr>
          <a:xfrm>
            <a:off x="7924227" y="3825094"/>
            <a:ext cx="5142344" cy="461665"/>
          </a:xfrm>
          <a:prstGeom prst="rect">
            <a:avLst/>
          </a:prstGeom>
          <a:noFill/>
        </p:spPr>
        <p:txBody>
          <a:bodyPr wrap="square" rtlCol="0">
            <a:spAutoFit/>
          </a:bodyPr>
          <a:lstStyle/>
          <a:p>
            <a:r>
              <a:rPr lang="en-US" sz="2400"/>
              <a:t>Hoa đào có màu sắc đẹp.</a:t>
            </a:r>
          </a:p>
        </p:txBody>
      </p:sp>
      <p:sp>
        <p:nvSpPr>
          <p:cNvPr id="43" name="TextBox 42">
            <a:extLst>
              <a:ext uri="{FF2B5EF4-FFF2-40B4-BE49-F238E27FC236}">
                <a16:creationId xmlns:a16="http://schemas.microsoft.com/office/drawing/2014/main" id="{2C255BB8-B335-44E6-A9C4-9D55B6216EED}"/>
              </a:ext>
            </a:extLst>
          </p:cNvPr>
          <p:cNvSpPr txBox="1"/>
          <p:nvPr/>
        </p:nvSpPr>
        <p:spPr>
          <a:xfrm>
            <a:off x="7957147" y="5240592"/>
            <a:ext cx="3721569" cy="830997"/>
          </a:xfrm>
          <a:prstGeom prst="rect">
            <a:avLst/>
          </a:prstGeom>
          <a:noFill/>
        </p:spPr>
        <p:txBody>
          <a:bodyPr wrap="square" rtlCol="0">
            <a:spAutoFit/>
          </a:bodyPr>
          <a:lstStyle/>
          <a:p>
            <a:r>
              <a:rPr lang="en-US" sz="2400"/>
              <a:t>Tính cách của hoa đào là khiêm nhường.</a:t>
            </a:r>
          </a:p>
        </p:txBody>
      </p:sp>
      <p:pic>
        <p:nvPicPr>
          <p:cNvPr id="6" name="Picture 5" descr="A picture containing toy, doll&#10;&#10;Description automatically generated">
            <a:extLst>
              <a:ext uri="{FF2B5EF4-FFF2-40B4-BE49-F238E27FC236}">
                <a16:creationId xmlns:a16="http://schemas.microsoft.com/office/drawing/2014/main" id="{B6F4F2B8-F9BF-4EB1-9F95-A84A298C8E9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36974" y="4799533"/>
            <a:ext cx="3445252" cy="2297956"/>
          </a:xfrm>
          <a:prstGeom prst="rect">
            <a:avLst/>
          </a:prstGeom>
        </p:spPr>
      </p:pic>
      <p:pic>
        <p:nvPicPr>
          <p:cNvPr id="9" name="Picture 8" descr="A picture containing text, toy, vector graphics, doll&#10;&#10;Description automatically generated">
            <a:extLst>
              <a:ext uri="{FF2B5EF4-FFF2-40B4-BE49-F238E27FC236}">
                <a16:creationId xmlns:a16="http://schemas.microsoft.com/office/drawing/2014/main" id="{103E03AE-4EF4-43B1-9825-A250605599F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7650" y="5476320"/>
            <a:ext cx="2438405" cy="1392939"/>
          </a:xfrm>
          <a:prstGeom prst="rect">
            <a:avLst/>
          </a:prstGeom>
        </p:spPr>
      </p:pic>
    </p:spTree>
    <p:extLst>
      <p:ext uri="{BB962C8B-B14F-4D97-AF65-F5344CB8AC3E}">
        <p14:creationId xmlns:p14="http://schemas.microsoft.com/office/powerpoint/2010/main" val="39144951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500"/>
                                        <p:tgtEl>
                                          <p:spTgt spid="3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wipe(down)">
                                      <p:cBhvr>
                                        <p:cTn id="26" dur="500"/>
                                        <p:tgtEl>
                                          <p:spTgt spid="41"/>
                                        </p:tgtEl>
                                      </p:cBhvr>
                                    </p:animEffect>
                                  </p:childTnLst>
                                  <p:subTnLst>
                                    <p:audio>
                                      <p:cMediaNode>
                                        <p:cTn display="0" masterRel="sameClick">
                                          <p:stCondLst>
                                            <p:cond evt="begin" delay="0">
                                              <p:tn val="24"/>
                                            </p:cond>
                                          </p:stCondLst>
                                          <p:endCondLst>
                                            <p:cond evt="onStopAudio" delay="0">
                                              <p:tgtEl>
                                                <p:sldTgt/>
                                              </p:tgtEl>
                                            </p:cond>
                                          </p:endCondLst>
                                        </p:cTn>
                                        <p:tgtEl>
                                          <p:sndTgt r:embed="rId2" name="chimes.wav"/>
                                        </p:tgtEl>
                                      </p:cMediaNode>
                                    </p:audio>
                                  </p:sub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500"/>
                                        <p:tgtEl>
                                          <p:spTgt spid="4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wipe(down)">
                                      <p:cBhvr>
                                        <p:cTn id="36" dur="500"/>
                                        <p:tgtEl>
                                          <p:spTgt spid="42"/>
                                        </p:tgtEl>
                                      </p:cBhvr>
                                    </p:animEffect>
                                  </p:childTnLst>
                                  <p:subTnLst>
                                    <p:audio>
                                      <p:cMediaNode>
                                        <p:cTn display="0" masterRel="sameClick">
                                          <p:stCondLst>
                                            <p:cond evt="begin" delay="0">
                                              <p:tn val="34"/>
                                            </p:cond>
                                          </p:stCondLst>
                                          <p:endCondLst>
                                            <p:cond evt="onStopAudio" delay="0">
                                              <p:tgtEl>
                                                <p:sldTgt/>
                                              </p:tgtEl>
                                            </p:cond>
                                          </p:endCondLst>
                                        </p:cTn>
                                        <p:tgtEl>
                                          <p:sndTgt r:embed="rId2" name="chimes.wav"/>
                                        </p:tgtEl>
                                      </p:cMediaNode>
                                    </p:audio>
                                  </p:sub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500"/>
                                        <p:tgtEl>
                                          <p:spTgt spid="3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down)">
                                      <p:cBhvr>
                                        <p:cTn id="46" dur="500"/>
                                        <p:tgtEl>
                                          <p:spTgt spid="43"/>
                                        </p:tgtEl>
                                      </p:cBhvr>
                                    </p:animEffect>
                                  </p:childTnLst>
                                  <p:subTnLst>
                                    <p:audio>
                                      <p:cMediaNode>
                                        <p:cTn display="0" masterRel="sameClick">
                                          <p:stCondLst>
                                            <p:cond evt="begin" delay="0">
                                              <p:tn val="44"/>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1F4C5"/>
        </a:soli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CABAA5CE-2D6F-48CB-A216-6A44C66FD4CA}"/>
              </a:ext>
            </a:extLst>
          </p:cNvPr>
          <p:cNvSpPr/>
          <p:nvPr/>
        </p:nvSpPr>
        <p:spPr>
          <a:xfrm>
            <a:off x="-1861211" y="5595462"/>
            <a:ext cx="15556010" cy="1759678"/>
          </a:xfrm>
          <a:custGeom>
            <a:avLst/>
            <a:gdLst>
              <a:gd name="connsiteX0" fmla="*/ 1143356 w 15556010"/>
              <a:gd name="connsiteY0" fmla="*/ 165593 h 1759678"/>
              <a:gd name="connsiteX1" fmla="*/ 3301340 w 15556010"/>
              <a:gd name="connsiteY1" fmla="*/ 104633 h 1759678"/>
              <a:gd name="connsiteX2" fmla="*/ 5983580 w 15556010"/>
              <a:gd name="connsiteY2" fmla="*/ 787385 h 1759678"/>
              <a:gd name="connsiteX3" fmla="*/ 7605116 w 15556010"/>
              <a:gd name="connsiteY3" fmla="*/ 409433 h 1759678"/>
              <a:gd name="connsiteX4" fmla="*/ 9019388 w 15556010"/>
              <a:gd name="connsiteY4" fmla="*/ 726425 h 1759678"/>
              <a:gd name="connsiteX5" fmla="*/ 10043516 w 15556010"/>
              <a:gd name="connsiteY5" fmla="*/ 263129 h 1759678"/>
              <a:gd name="connsiteX6" fmla="*/ 10775036 w 15556010"/>
              <a:gd name="connsiteY6" fmla="*/ 628889 h 1759678"/>
              <a:gd name="connsiteX7" fmla="*/ 12335612 w 15556010"/>
              <a:gd name="connsiteY7" fmla="*/ 336281 h 1759678"/>
              <a:gd name="connsiteX8" fmla="*/ 13262204 w 15556010"/>
              <a:gd name="connsiteY8" fmla="*/ 616697 h 1759678"/>
              <a:gd name="connsiteX9" fmla="*/ 14298524 w 15556010"/>
              <a:gd name="connsiteY9" fmla="*/ 263129 h 1759678"/>
              <a:gd name="connsiteX10" fmla="*/ 14713052 w 15556010"/>
              <a:gd name="connsiteY10" fmla="*/ 726425 h 1759678"/>
              <a:gd name="connsiteX11" fmla="*/ 14469212 w 15556010"/>
              <a:gd name="connsiteY11" fmla="*/ 1567673 h 1759678"/>
              <a:gd name="connsiteX12" fmla="*/ 1045820 w 15556010"/>
              <a:gd name="connsiteY12" fmla="*/ 1640825 h 1759678"/>
              <a:gd name="connsiteX13" fmla="*/ 1143356 w 15556010"/>
              <a:gd name="connsiteY13" fmla="*/ 165593 h 1759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56010" h="1759678">
                <a:moveTo>
                  <a:pt x="1143356" y="165593"/>
                </a:moveTo>
                <a:cubicBezTo>
                  <a:pt x="1519276" y="-90439"/>
                  <a:pt x="2494636" y="1001"/>
                  <a:pt x="3301340" y="104633"/>
                </a:cubicBezTo>
                <a:cubicBezTo>
                  <a:pt x="4108044" y="208265"/>
                  <a:pt x="5266284" y="736585"/>
                  <a:pt x="5983580" y="787385"/>
                </a:cubicBezTo>
                <a:cubicBezTo>
                  <a:pt x="6700876" y="838185"/>
                  <a:pt x="7099148" y="419593"/>
                  <a:pt x="7605116" y="409433"/>
                </a:cubicBezTo>
                <a:cubicBezTo>
                  <a:pt x="8111084" y="399273"/>
                  <a:pt x="8612988" y="750809"/>
                  <a:pt x="9019388" y="726425"/>
                </a:cubicBezTo>
                <a:cubicBezTo>
                  <a:pt x="9425788" y="702041"/>
                  <a:pt x="9750908" y="279385"/>
                  <a:pt x="10043516" y="263129"/>
                </a:cubicBezTo>
                <a:cubicBezTo>
                  <a:pt x="10336124" y="246873"/>
                  <a:pt x="10393020" y="616697"/>
                  <a:pt x="10775036" y="628889"/>
                </a:cubicBezTo>
                <a:cubicBezTo>
                  <a:pt x="11157052" y="641081"/>
                  <a:pt x="11921084" y="338313"/>
                  <a:pt x="12335612" y="336281"/>
                </a:cubicBezTo>
                <a:cubicBezTo>
                  <a:pt x="12750140" y="334249"/>
                  <a:pt x="12935052" y="628889"/>
                  <a:pt x="13262204" y="616697"/>
                </a:cubicBezTo>
                <a:cubicBezTo>
                  <a:pt x="13589356" y="604505"/>
                  <a:pt x="14056716" y="244841"/>
                  <a:pt x="14298524" y="263129"/>
                </a:cubicBezTo>
                <a:cubicBezTo>
                  <a:pt x="14540332" y="281417"/>
                  <a:pt x="14684604" y="509001"/>
                  <a:pt x="14713052" y="726425"/>
                </a:cubicBezTo>
                <a:cubicBezTo>
                  <a:pt x="14741500" y="943849"/>
                  <a:pt x="16747084" y="1415273"/>
                  <a:pt x="14469212" y="1567673"/>
                </a:cubicBezTo>
                <a:cubicBezTo>
                  <a:pt x="12191340" y="1720073"/>
                  <a:pt x="3262732" y="1872473"/>
                  <a:pt x="1045820" y="1640825"/>
                </a:cubicBezTo>
                <a:cubicBezTo>
                  <a:pt x="-1171092" y="1409177"/>
                  <a:pt x="767436" y="421625"/>
                  <a:pt x="1143356" y="165593"/>
                </a:cubicBezTo>
                <a:close/>
              </a:path>
            </a:pathLst>
          </a:custGeom>
          <a:solidFill>
            <a:srgbClr val="65C1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DE6F9075-18E5-4D7B-9527-79DBC8325DE2}"/>
              </a:ext>
            </a:extLst>
          </p:cNvPr>
          <p:cNvGrpSpPr/>
          <p:nvPr/>
        </p:nvGrpSpPr>
        <p:grpSpPr>
          <a:xfrm>
            <a:off x="7599466" y="-290354"/>
            <a:ext cx="4488595" cy="2892424"/>
            <a:chOff x="7599466" y="-290354"/>
            <a:chExt cx="4488595" cy="2892424"/>
          </a:xfrm>
        </p:grpSpPr>
        <p:pic>
          <p:nvPicPr>
            <p:cNvPr id="3" name="Picture 2">
              <a:extLst>
                <a:ext uri="{FF2B5EF4-FFF2-40B4-BE49-F238E27FC236}">
                  <a16:creationId xmlns:a16="http://schemas.microsoft.com/office/drawing/2014/main" id="{D7874018-F30C-42EE-8E76-4A88C5212D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9466" y="-290354"/>
              <a:ext cx="4488595" cy="2892424"/>
            </a:xfrm>
            <a:prstGeom prst="rect">
              <a:avLst/>
            </a:prstGeom>
          </p:spPr>
        </p:pic>
        <p:sp>
          <p:nvSpPr>
            <p:cNvPr id="4" name="Hộp Văn bản 6">
              <a:extLst>
                <a:ext uri="{FF2B5EF4-FFF2-40B4-BE49-F238E27FC236}">
                  <a16:creationId xmlns:a16="http://schemas.microsoft.com/office/drawing/2014/main" id="{7CC7D5A0-A9F1-4984-88FD-C0BCC1C8D177}"/>
                </a:ext>
              </a:extLst>
            </p:cNvPr>
            <p:cNvSpPr txBox="1"/>
            <p:nvPr/>
          </p:nvSpPr>
          <p:spPr>
            <a:xfrm>
              <a:off x="8430012" y="494138"/>
              <a:ext cx="2685261" cy="1323439"/>
            </a:xfrm>
            <a:prstGeom prst="rect">
              <a:avLst/>
            </a:prstGeom>
            <a:noFill/>
          </p:spPr>
          <p:txBody>
            <a:bodyPr wrap="square" rtlCol="0">
              <a:spAutoFit/>
            </a:bodyPr>
            <a:lstStyle/>
            <a:p>
              <a:pPr algn="ctr"/>
              <a:r>
                <a:rPr lang="en-US" sz="4000" b="1">
                  <a:latin typeface="Calibri" panose="020F0502020204030204" pitchFamily="34" charset="0"/>
                  <a:cs typeface="Calibri" panose="020F0502020204030204" pitchFamily="34" charset="0"/>
                </a:rPr>
                <a:t>Thảo luận nhóm</a:t>
              </a:r>
              <a:endParaRPr lang="vi-VN" sz="4000" b="1" dirty="0">
                <a:latin typeface="Calibri" panose="020F0502020204030204" pitchFamily="34" charset="0"/>
                <a:cs typeface="Calibri" panose="020F0502020204030204" pitchFamily="34" charset="0"/>
              </a:endParaRPr>
            </a:p>
          </p:txBody>
        </p:sp>
      </p:grpSp>
      <p:grpSp>
        <p:nvGrpSpPr>
          <p:cNvPr id="5" name="Group 4">
            <a:extLst>
              <a:ext uri="{FF2B5EF4-FFF2-40B4-BE49-F238E27FC236}">
                <a16:creationId xmlns:a16="http://schemas.microsoft.com/office/drawing/2014/main" id="{4E04060D-27C2-40DE-B420-98D2C4A30671}"/>
              </a:ext>
            </a:extLst>
          </p:cNvPr>
          <p:cNvGrpSpPr/>
          <p:nvPr/>
        </p:nvGrpSpPr>
        <p:grpSpPr>
          <a:xfrm>
            <a:off x="338814" y="320408"/>
            <a:ext cx="5684284" cy="1446550"/>
            <a:chOff x="338814" y="320408"/>
            <a:chExt cx="5684284" cy="1446550"/>
          </a:xfrm>
        </p:grpSpPr>
        <p:sp>
          <p:nvSpPr>
            <p:cNvPr id="6" name="Hộp Văn bản 9">
              <a:extLst>
                <a:ext uri="{FF2B5EF4-FFF2-40B4-BE49-F238E27FC236}">
                  <a16:creationId xmlns:a16="http://schemas.microsoft.com/office/drawing/2014/main" id="{1FE379B1-7B62-44EB-846A-FB160AA5A64D}"/>
                </a:ext>
              </a:extLst>
            </p:cNvPr>
            <p:cNvSpPr txBox="1"/>
            <p:nvPr/>
          </p:nvSpPr>
          <p:spPr>
            <a:xfrm>
              <a:off x="354485" y="320408"/>
              <a:ext cx="5652941" cy="1446550"/>
            </a:xfrm>
            <a:prstGeom prst="rect">
              <a:avLst/>
            </a:prstGeom>
            <a:noFill/>
          </p:spPr>
          <p:txBody>
            <a:bodyPr wrap="square" rtlCol="0">
              <a:spAutoFit/>
            </a:bodyPr>
            <a:lstStyle/>
            <a:p>
              <a:pPr algn="ctr"/>
              <a:r>
                <a:rPr lang="vi-VN" sz="4400" b="1" dirty="0">
                  <a:ln w="215900">
                    <a:solidFill>
                      <a:schemeClr val="bg1"/>
                    </a:solidFill>
                  </a:ln>
                  <a:solidFill>
                    <a:schemeClr val="bg1"/>
                  </a:solidFill>
                  <a:effectLst>
                    <a:outerShdw blurRad="50800" dist="38100" dir="18900000" algn="bl" rotWithShape="0">
                      <a:prstClr val="black">
                        <a:alpha val="40000"/>
                      </a:prstClr>
                    </a:outerShdw>
                  </a:effectLst>
                  <a:latin typeface="Calibri" panose="020F0502020204030204" pitchFamily="34" charset="0"/>
                  <a:cs typeface="Calibri" panose="020F0502020204030204" pitchFamily="34" charset="0"/>
                </a:rPr>
                <a:t>2. </a:t>
              </a:r>
              <a:r>
                <a:rPr lang="vi-VN" sz="4400" b="1" dirty="0" err="1">
                  <a:ln w="215900">
                    <a:solidFill>
                      <a:schemeClr val="bg1"/>
                    </a:solidFill>
                  </a:ln>
                  <a:solidFill>
                    <a:schemeClr val="bg1"/>
                  </a:solidFill>
                  <a:effectLst>
                    <a:outerShdw blurRad="50800" dist="38100" dir="18900000" algn="bl" rotWithShape="0">
                      <a:prstClr val="black">
                        <a:alpha val="40000"/>
                      </a:prstClr>
                    </a:outerShdw>
                  </a:effectLst>
                  <a:latin typeface="Calibri" panose="020F0502020204030204" pitchFamily="34" charset="0"/>
                  <a:cs typeface="Calibri" panose="020F0502020204030204" pitchFamily="34" charset="0"/>
                </a:rPr>
                <a:t>Nói</a:t>
              </a:r>
              <a:r>
                <a:rPr lang="vi-VN" sz="4400" b="1" dirty="0">
                  <a:ln w="215900">
                    <a:solidFill>
                      <a:schemeClr val="bg1"/>
                    </a:solidFill>
                  </a:ln>
                  <a:solidFill>
                    <a:schemeClr val="bg1"/>
                  </a:solidFill>
                  <a:effectLst>
                    <a:outerShdw blurRad="50800" dist="38100" dir="18900000" algn="bl" rotWithShape="0">
                      <a:prstClr val="black">
                        <a:alpha val="40000"/>
                      </a:prstClr>
                    </a:outerShdw>
                  </a:effectLst>
                  <a:latin typeface="Calibri" panose="020F0502020204030204" pitchFamily="34" charset="0"/>
                  <a:cs typeface="Calibri" panose="020F0502020204030204" pitchFamily="34" charset="0"/>
                </a:rPr>
                <a:t> </a:t>
              </a:r>
              <a:r>
                <a:rPr lang="vi-VN" sz="4400" b="1" dirty="0" err="1">
                  <a:ln w="215900">
                    <a:solidFill>
                      <a:schemeClr val="bg1"/>
                    </a:solidFill>
                  </a:ln>
                  <a:solidFill>
                    <a:schemeClr val="bg1"/>
                  </a:solidFill>
                  <a:effectLst>
                    <a:outerShdw blurRad="50800" dist="38100" dir="18900000" algn="bl" rotWithShape="0">
                      <a:prstClr val="black">
                        <a:alpha val="40000"/>
                      </a:prstClr>
                    </a:outerShdw>
                  </a:effectLst>
                  <a:latin typeface="Calibri" panose="020F0502020204030204" pitchFamily="34" charset="0"/>
                  <a:cs typeface="Calibri" panose="020F0502020204030204" pitchFamily="34" charset="0"/>
                </a:rPr>
                <a:t>về</a:t>
              </a:r>
              <a:r>
                <a:rPr lang="vi-VN" sz="4400" b="1" dirty="0">
                  <a:ln w="215900">
                    <a:solidFill>
                      <a:schemeClr val="bg1"/>
                    </a:solidFill>
                  </a:ln>
                  <a:solidFill>
                    <a:schemeClr val="bg1"/>
                  </a:solidFill>
                  <a:effectLst>
                    <a:outerShdw blurRad="50800" dist="38100" dir="18900000" algn="bl" rotWithShape="0">
                      <a:prstClr val="black">
                        <a:alpha val="40000"/>
                      </a:prstClr>
                    </a:outerShdw>
                  </a:effectLst>
                  <a:latin typeface="Calibri" panose="020F0502020204030204" pitchFamily="34" charset="0"/>
                  <a:cs typeface="Calibri" panose="020F0502020204030204" pitchFamily="34" charset="0"/>
                </a:rPr>
                <a:t> </a:t>
              </a:r>
              <a:r>
                <a:rPr lang="vi-VN" sz="4400" b="1" dirty="0" err="1">
                  <a:ln w="215900">
                    <a:solidFill>
                      <a:schemeClr val="bg1"/>
                    </a:solidFill>
                  </a:ln>
                  <a:solidFill>
                    <a:schemeClr val="bg1"/>
                  </a:solidFill>
                  <a:effectLst>
                    <a:outerShdw blurRad="50800" dist="38100" dir="18900000" algn="bl" rotWithShape="0">
                      <a:prstClr val="black">
                        <a:alpha val="40000"/>
                      </a:prstClr>
                    </a:outerShdw>
                  </a:effectLst>
                  <a:latin typeface="Calibri" panose="020F0502020204030204" pitchFamily="34" charset="0"/>
                  <a:cs typeface="Calibri" panose="020F0502020204030204" pitchFamily="34" charset="0"/>
                </a:rPr>
                <a:t>một</a:t>
              </a:r>
              <a:r>
                <a:rPr lang="vi-VN" sz="4400" b="1" dirty="0">
                  <a:ln w="215900">
                    <a:solidFill>
                      <a:schemeClr val="bg1"/>
                    </a:solidFill>
                  </a:ln>
                  <a:solidFill>
                    <a:schemeClr val="bg1"/>
                  </a:solidFill>
                  <a:effectLst>
                    <a:outerShdw blurRad="50800" dist="38100" dir="18900000" algn="bl" rotWithShape="0">
                      <a:prstClr val="black">
                        <a:alpha val="40000"/>
                      </a:prstClr>
                    </a:outerShdw>
                  </a:effectLst>
                  <a:latin typeface="Calibri" panose="020F0502020204030204" pitchFamily="34" charset="0"/>
                  <a:cs typeface="Calibri" panose="020F0502020204030204" pitchFamily="34" charset="0"/>
                </a:rPr>
                <a:t> nhân </a:t>
              </a:r>
              <a:r>
                <a:rPr lang="vi-VN" sz="4400" b="1">
                  <a:ln w="215900">
                    <a:solidFill>
                      <a:schemeClr val="bg1"/>
                    </a:solidFill>
                  </a:ln>
                  <a:solidFill>
                    <a:schemeClr val="bg1"/>
                  </a:solidFill>
                  <a:effectLst>
                    <a:outerShdw blurRad="50800" dist="38100" dir="18900000" algn="bl" rotWithShape="0">
                      <a:prstClr val="black">
                        <a:alpha val="40000"/>
                      </a:prstClr>
                    </a:outerShdw>
                  </a:effectLst>
                  <a:latin typeface="Calibri" panose="020F0502020204030204" pitchFamily="34" charset="0"/>
                  <a:cs typeface="Calibri" panose="020F0502020204030204" pitchFamily="34" charset="0"/>
                </a:rPr>
                <a:t>vật </a:t>
              </a:r>
              <a:r>
                <a:rPr lang="vi-VN" sz="4400" b="1" dirty="0">
                  <a:ln w="215900">
                    <a:solidFill>
                      <a:schemeClr val="bg1"/>
                    </a:solidFill>
                  </a:ln>
                  <a:solidFill>
                    <a:schemeClr val="bg1"/>
                  </a:solidFill>
                  <a:effectLst>
                    <a:outerShdw blurRad="50800" dist="38100" dir="18900000" algn="bl" rotWithShape="0">
                      <a:prstClr val="black">
                        <a:alpha val="40000"/>
                      </a:prstClr>
                    </a:outerShdw>
                  </a:effectLst>
                  <a:latin typeface="Calibri" panose="020F0502020204030204" pitchFamily="34" charset="0"/>
                  <a:cs typeface="Calibri" panose="020F0502020204030204" pitchFamily="34" charset="0"/>
                </a:rPr>
                <a:t>trong câu </a:t>
              </a:r>
              <a:r>
                <a:rPr lang="vi-VN" sz="4400" b="1" dirty="0" err="1">
                  <a:ln w="215900">
                    <a:solidFill>
                      <a:schemeClr val="bg1"/>
                    </a:solidFill>
                  </a:ln>
                  <a:solidFill>
                    <a:schemeClr val="bg1"/>
                  </a:solidFill>
                  <a:effectLst>
                    <a:outerShdw blurRad="50800" dist="38100" dir="18900000" algn="bl" rotWithShape="0">
                      <a:prstClr val="black">
                        <a:alpha val="40000"/>
                      </a:prstClr>
                    </a:outerShdw>
                  </a:effectLst>
                  <a:latin typeface="Calibri" panose="020F0502020204030204" pitchFamily="34" charset="0"/>
                  <a:cs typeface="Calibri" panose="020F0502020204030204" pitchFamily="34" charset="0"/>
                </a:rPr>
                <a:t>chuyện</a:t>
              </a:r>
              <a:r>
                <a:rPr lang="vi-VN" sz="4400" b="1" dirty="0">
                  <a:ln w="215900">
                    <a:solidFill>
                      <a:schemeClr val="bg1"/>
                    </a:solidFill>
                  </a:ln>
                  <a:solidFill>
                    <a:schemeClr val="bg1"/>
                  </a:solidFill>
                  <a:effectLst>
                    <a:outerShdw blurRad="50800" dist="38100" dir="18900000" algn="bl" rotWithShape="0">
                      <a:prstClr val="black">
                        <a:alpha val="40000"/>
                      </a:prstClr>
                    </a:outerShdw>
                  </a:effectLst>
                  <a:latin typeface="Calibri" panose="020F0502020204030204" pitchFamily="34" charset="0"/>
                  <a:cs typeface="Calibri" panose="020F0502020204030204" pitchFamily="34" charset="0"/>
                </a:rPr>
                <a:t> </a:t>
              </a:r>
            </a:p>
          </p:txBody>
        </p:sp>
        <p:sp>
          <p:nvSpPr>
            <p:cNvPr id="7" name="Hộp Văn bản 9">
              <a:extLst>
                <a:ext uri="{FF2B5EF4-FFF2-40B4-BE49-F238E27FC236}">
                  <a16:creationId xmlns:a16="http://schemas.microsoft.com/office/drawing/2014/main" id="{FA952A26-92D8-4633-83ED-6193A20D671C}"/>
                </a:ext>
              </a:extLst>
            </p:cNvPr>
            <p:cNvSpPr txBox="1"/>
            <p:nvPr/>
          </p:nvSpPr>
          <p:spPr>
            <a:xfrm>
              <a:off x="370157" y="320408"/>
              <a:ext cx="5652941" cy="1446550"/>
            </a:xfrm>
            <a:prstGeom prst="rect">
              <a:avLst/>
            </a:prstGeom>
            <a:noFill/>
          </p:spPr>
          <p:txBody>
            <a:bodyPr wrap="square" rtlCol="0">
              <a:spAutoFit/>
            </a:bodyPr>
            <a:lstStyle/>
            <a:p>
              <a:pPr algn="ctr"/>
              <a:r>
                <a:rPr lang="vi-VN" sz="4400" b="1" dirty="0">
                  <a:ln w="95250">
                    <a:solidFill>
                      <a:srgbClr val="225978"/>
                    </a:solidFill>
                  </a:ln>
                  <a:solidFill>
                    <a:srgbClr val="225978"/>
                  </a:solidFill>
                  <a:latin typeface="Calibri" panose="020F0502020204030204" pitchFamily="34" charset="0"/>
                  <a:cs typeface="Calibri" panose="020F0502020204030204" pitchFamily="34" charset="0"/>
                </a:rPr>
                <a:t>2. </a:t>
              </a:r>
              <a:r>
                <a:rPr lang="vi-VN" sz="4400" b="1" dirty="0" err="1">
                  <a:ln w="95250">
                    <a:solidFill>
                      <a:srgbClr val="225978"/>
                    </a:solidFill>
                  </a:ln>
                  <a:solidFill>
                    <a:srgbClr val="225978"/>
                  </a:solidFill>
                  <a:latin typeface="Calibri" panose="020F0502020204030204" pitchFamily="34" charset="0"/>
                  <a:cs typeface="Calibri" panose="020F0502020204030204" pitchFamily="34" charset="0"/>
                </a:rPr>
                <a:t>Nói</a:t>
              </a:r>
              <a:r>
                <a:rPr lang="vi-VN" sz="4400" b="1" dirty="0">
                  <a:ln w="95250">
                    <a:solidFill>
                      <a:srgbClr val="225978"/>
                    </a:solidFill>
                  </a:ln>
                  <a:solidFill>
                    <a:srgbClr val="225978"/>
                  </a:solidFill>
                  <a:latin typeface="Calibri" panose="020F0502020204030204" pitchFamily="34" charset="0"/>
                  <a:cs typeface="Calibri" panose="020F0502020204030204" pitchFamily="34" charset="0"/>
                </a:rPr>
                <a:t> </a:t>
              </a:r>
              <a:r>
                <a:rPr lang="vi-VN" sz="4400" b="1" dirty="0" err="1">
                  <a:ln w="95250">
                    <a:solidFill>
                      <a:srgbClr val="225978"/>
                    </a:solidFill>
                  </a:ln>
                  <a:solidFill>
                    <a:srgbClr val="225978"/>
                  </a:solidFill>
                  <a:latin typeface="Calibri" panose="020F0502020204030204" pitchFamily="34" charset="0"/>
                  <a:cs typeface="Calibri" panose="020F0502020204030204" pitchFamily="34" charset="0"/>
                </a:rPr>
                <a:t>về</a:t>
              </a:r>
              <a:r>
                <a:rPr lang="vi-VN" sz="4400" b="1" dirty="0">
                  <a:ln w="95250">
                    <a:solidFill>
                      <a:srgbClr val="225978"/>
                    </a:solidFill>
                  </a:ln>
                  <a:solidFill>
                    <a:srgbClr val="225978"/>
                  </a:solidFill>
                  <a:latin typeface="Calibri" panose="020F0502020204030204" pitchFamily="34" charset="0"/>
                  <a:cs typeface="Calibri" panose="020F0502020204030204" pitchFamily="34" charset="0"/>
                </a:rPr>
                <a:t> </a:t>
              </a:r>
              <a:r>
                <a:rPr lang="vi-VN" sz="4400" b="1" dirty="0" err="1">
                  <a:ln w="95250">
                    <a:solidFill>
                      <a:srgbClr val="225978"/>
                    </a:solidFill>
                  </a:ln>
                  <a:solidFill>
                    <a:srgbClr val="225978"/>
                  </a:solidFill>
                  <a:latin typeface="Calibri" panose="020F0502020204030204" pitchFamily="34" charset="0"/>
                  <a:cs typeface="Calibri" panose="020F0502020204030204" pitchFamily="34" charset="0"/>
                </a:rPr>
                <a:t>một</a:t>
              </a:r>
              <a:r>
                <a:rPr lang="vi-VN" sz="4400" b="1" dirty="0">
                  <a:ln w="95250">
                    <a:solidFill>
                      <a:srgbClr val="225978"/>
                    </a:solidFill>
                  </a:ln>
                  <a:solidFill>
                    <a:srgbClr val="225978"/>
                  </a:solidFill>
                  <a:latin typeface="Calibri" panose="020F0502020204030204" pitchFamily="34" charset="0"/>
                  <a:cs typeface="Calibri" panose="020F0502020204030204" pitchFamily="34" charset="0"/>
                </a:rPr>
                <a:t> nhân </a:t>
              </a:r>
              <a:r>
                <a:rPr lang="vi-VN" sz="4400" b="1">
                  <a:ln w="95250">
                    <a:solidFill>
                      <a:srgbClr val="225978"/>
                    </a:solidFill>
                  </a:ln>
                  <a:solidFill>
                    <a:srgbClr val="225978"/>
                  </a:solidFill>
                  <a:latin typeface="Calibri" panose="020F0502020204030204" pitchFamily="34" charset="0"/>
                  <a:cs typeface="Calibri" panose="020F0502020204030204" pitchFamily="34" charset="0"/>
                </a:rPr>
                <a:t>vật </a:t>
              </a:r>
              <a:r>
                <a:rPr lang="vi-VN" sz="4400" b="1" dirty="0">
                  <a:ln w="95250">
                    <a:solidFill>
                      <a:srgbClr val="225978"/>
                    </a:solidFill>
                  </a:ln>
                  <a:solidFill>
                    <a:srgbClr val="225978"/>
                  </a:solidFill>
                  <a:latin typeface="Calibri" panose="020F0502020204030204" pitchFamily="34" charset="0"/>
                  <a:cs typeface="Calibri" panose="020F0502020204030204" pitchFamily="34" charset="0"/>
                </a:rPr>
                <a:t>trong câu </a:t>
              </a:r>
              <a:r>
                <a:rPr lang="vi-VN" sz="4400" b="1" dirty="0" err="1">
                  <a:ln w="95250">
                    <a:solidFill>
                      <a:srgbClr val="225978"/>
                    </a:solidFill>
                  </a:ln>
                  <a:solidFill>
                    <a:srgbClr val="225978"/>
                  </a:solidFill>
                  <a:latin typeface="Calibri" panose="020F0502020204030204" pitchFamily="34" charset="0"/>
                  <a:cs typeface="Calibri" panose="020F0502020204030204" pitchFamily="34" charset="0"/>
                </a:rPr>
                <a:t>chuyện</a:t>
              </a:r>
              <a:r>
                <a:rPr lang="vi-VN" sz="4400" b="1" dirty="0">
                  <a:ln w="95250">
                    <a:solidFill>
                      <a:srgbClr val="225978"/>
                    </a:solidFill>
                  </a:ln>
                  <a:solidFill>
                    <a:srgbClr val="225978"/>
                  </a:solidFill>
                  <a:latin typeface="Calibri" panose="020F0502020204030204" pitchFamily="34" charset="0"/>
                  <a:cs typeface="Calibri" panose="020F0502020204030204" pitchFamily="34" charset="0"/>
                </a:rPr>
                <a:t> </a:t>
              </a:r>
            </a:p>
          </p:txBody>
        </p:sp>
        <p:sp>
          <p:nvSpPr>
            <p:cNvPr id="8" name="Hộp Văn bản 9">
              <a:extLst>
                <a:ext uri="{FF2B5EF4-FFF2-40B4-BE49-F238E27FC236}">
                  <a16:creationId xmlns:a16="http://schemas.microsoft.com/office/drawing/2014/main" id="{0CB12931-9A6A-441F-8295-9A7086DA212B}"/>
                </a:ext>
              </a:extLst>
            </p:cNvPr>
            <p:cNvSpPr txBox="1"/>
            <p:nvPr/>
          </p:nvSpPr>
          <p:spPr>
            <a:xfrm>
              <a:off x="338814" y="320408"/>
              <a:ext cx="5652941" cy="1446550"/>
            </a:xfrm>
            <a:prstGeom prst="rect">
              <a:avLst/>
            </a:prstGeom>
            <a:noFill/>
          </p:spPr>
          <p:txBody>
            <a:bodyPr wrap="square" rtlCol="0">
              <a:spAutoFit/>
            </a:bodyPr>
            <a:lstStyle/>
            <a:p>
              <a:pPr algn="ctr"/>
              <a:r>
                <a:rPr lang="vi-VN" sz="4400" b="1" dirty="0">
                  <a:ln>
                    <a:solidFill>
                      <a:srgbClr val="4097C8"/>
                    </a:solidFill>
                  </a:ln>
                  <a:solidFill>
                    <a:srgbClr val="8CC0DE"/>
                  </a:solidFill>
                  <a:latin typeface="Calibri" panose="020F0502020204030204" pitchFamily="34" charset="0"/>
                  <a:cs typeface="Calibri" panose="020F0502020204030204" pitchFamily="34" charset="0"/>
                </a:rPr>
                <a:t>2. </a:t>
              </a:r>
              <a:r>
                <a:rPr lang="vi-VN" sz="4400" b="1" dirty="0" err="1">
                  <a:ln>
                    <a:solidFill>
                      <a:srgbClr val="4097C8"/>
                    </a:solidFill>
                  </a:ln>
                  <a:solidFill>
                    <a:srgbClr val="8CC0DE"/>
                  </a:solidFill>
                  <a:latin typeface="Calibri" panose="020F0502020204030204" pitchFamily="34" charset="0"/>
                  <a:cs typeface="Calibri" panose="020F0502020204030204" pitchFamily="34" charset="0"/>
                </a:rPr>
                <a:t>Nói</a:t>
              </a:r>
              <a:r>
                <a:rPr lang="vi-VN" sz="4400" b="1" dirty="0">
                  <a:ln>
                    <a:solidFill>
                      <a:srgbClr val="4097C8"/>
                    </a:solidFill>
                  </a:ln>
                  <a:solidFill>
                    <a:srgbClr val="8CC0DE"/>
                  </a:solidFill>
                  <a:latin typeface="Calibri" panose="020F0502020204030204" pitchFamily="34" charset="0"/>
                  <a:cs typeface="Calibri" panose="020F0502020204030204" pitchFamily="34" charset="0"/>
                </a:rPr>
                <a:t> </a:t>
              </a:r>
              <a:r>
                <a:rPr lang="vi-VN" sz="4400" b="1" dirty="0" err="1">
                  <a:ln>
                    <a:solidFill>
                      <a:srgbClr val="4097C8"/>
                    </a:solidFill>
                  </a:ln>
                  <a:solidFill>
                    <a:srgbClr val="8CC0DE"/>
                  </a:solidFill>
                  <a:latin typeface="Calibri" panose="020F0502020204030204" pitchFamily="34" charset="0"/>
                  <a:cs typeface="Calibri" panose="020F0502020204030204" pitchFamily="34" charset="0"/>
                </a:rPr>
                <a:t>về</a:t>
              </a:r>
              <a:r>
                <a:rPr lang="vi-VN" sz="4400" b="1" dirty="0">
                  <a:ln>
                    <a:solidFill>
                      <a:srgbClr val="4097C8"/>
                    </a:solidFill>
                  </a:ln>
                  <a:solidFill>
                    <a:srgbClr val="8CC0DE"/>
                  </a:solidFill>
                  <a:latin typeface="Calibri" panose="020F0502020204030204" pitchFamily="34" charset="0"/>
                  <a:cs typeface="Calibri" panose="020F0502020204030204" pitchFamily="34" charset="0"/>
                </a:rPr>
                <a:t> </a:t>
              </a:r>
              <a:r>
                <a:rPr lang="vi-VN" sz="4400" b="1" dirty="0" err="1">
                  <a:ln>
                    <a:solidFill>
                      <a:srgbClr val="4097C8"/>
                    </a:solidFill>
                  </a:ln>
                  <a:solidFill>
                    <a:srgbClr val="8CC0DE"/>
                  </a:solidFill>
                  <a:latin typeface="Calibri" panose="020F0502020204030204" pitchFamily="34" charset="0"/>
                  <a:cs typeface="Calibri" panose="020F0502020204030204" pitchFamily="34" charset="0"/>
                </a:rPr>
                <a:t>một</a:t>
              </a:r>
              <a:r>
                <a:rPr lang="vi-VN" sz="4400" b="1" dirty="0">
                  <a:ln>
                    <a:solidFill>
                      <a:srgbClr val="4097C8"/>
                    </a:solidFill>
                  </a:ln>
                  <a:solidFill>
                    <a:srgbClr val="8CC0DE"/>
                  </a:solidFill>
                  <a:latin typeface="Calibri" panose="020F0502020204030204" pitchFamily="34" charset="0"/>
                  <a:cs typeface="Calibri" panose="020F0502020204030204" pitchFamily="34" charset="0"/>
                </a:rPr>
                <a:t> nhân </a:t>
              </a:r>
              <a:r>
                <a:rPr lang="vi-VN" sz="4400" b="1">
                  <a:ln>
                    <a:solidFill>
                      <a:srgbClr val="4097C8"/>
                    </a:solidFill>
                  </a:ln>
                  <a:solidFill>
                    <a:srgbClr val="8CC0DE"/>
                  </a:solidFill>
                  <a:latin typeface="Calibri" panose="020F0502020204030204" pitchFamily="34" charset="0"/>
                  <a:cs typeface="Calibri" panose="020F0502020204030204" pitchFamily="34" charset="0"/>
                </a:rPr>
                <a:t>vật </a:t>
              </a:r>
              <a:r>
                <a:rPr lang="vi-VN" sz="4400" b="1" dirty="0">
                  <a:ln>
                    <a:solidFill>
                      <a:srgbClr val="4097C8"/>
                    </a:solidFill>
                  </a:ln>
                  <a:solidFill>
                    <a:srgbClr val="8CC0DE"/>
                  </a:solidFill>
                  <a:latin typeface="Calibri" panose="020F0502020204030204" pitchFamily="34" charset="0"/>
                  <a:cs typeface="Calibri" panose="020F0502020204030204" pitchFamily="34" charset="0"/>
                </a:rPr>
                <a:t>trong câu </a:t>
              </a:r>
              <a:r>
                <a:rPr lang="vi-VN" sz="4400" b="1" dirty="0" err="1">
                  <a:ln>
                    <a:solidFill>
                      <a:srgbClr val="4097C8"/>
                    </a:solidFill>
                  </a:ln>
                  <a:solidFill>
                    <a:srgbClr val="8CC0DE"/>
                  </a:solidFill>
                  <a:latin typeface="Calibri" panose="020F0502020204030204" pitchFamily="34" charset="0"/>
                  <a:cs typeface="Calibri" panose="020F0502020204030204" pitchFamily="34" charset="0"/>
                </a:rPr>
                <a:t>chuyện</a:t>
              </a:r>
              <a:r>
                <a:rPr lang="vi-VN" sz="4400" b="1" dirty="0">
                  <a:ln>
                    <a:solidFill>
                      <a:srgbClr val="4097C8"/>
                    </a:solidFill>
                  </a:ln>
                  <a:solidFill>
                    <a:srgbClr val="8CC0DE"/>
                  </a:solidFill>
                  <a:latin typeface="Calibri" panose="020F0502020204030204" pitchFamily="34" charset="0"/>
                  <a:cs typeface="Calibri" panose="020F0502020204030204" pitchFamily="34" charset="0"/>
                </a:rPr>
                <a:t> </a:t>
              </a:r>
            </a:p>
          </p:txBody>
        </p:sp>
      </p:grpSp>
      <p:grpSp>
        <p:nvGrpSpPr>
          <p:cNvPr id="9" name="Group 8">
            <a:extLst>
              <a:ext uri="{FF2B5EF4-FFF2-40B4-BE49-F238E27FC236}">
                <a16:creationId xmlns:a16="http://schemas.microsoft.com/office/drawing/2014/main" id="{1031D2AB-D1EE-429A-B856-E59B58C72CDF}"/>
              </a:ext>
            </a:extLst>
          </p:cNvPr>
          <p:cNvGrpSpPr/>
          <p:nvPr/>
        </p:nvGrpSpPr>
        <p:grpSpPr>
          <a:xfrm>
            <a:off x="8407904" y="4462447"/>
            <a:ext cx="4172888" cy="2371411"/>
            <a:chOff x="8407904" y="4462447"/>
            <a:chExt cx="4172888" cy="2371411"/>
          </a:xfrm>
        </p:grpSpPr>
        <p:grpSp>
          <p:nvGrpSpPr>
            <p:cNvPr id="10" name="Group 9">
              <a:extLst>
                <a:ext uri="{FF2B5EF4-FFF2-40B4-BE49-F238E27FC236}">
                  <a16:creationId xmlns:a16="http://schemas.microsoft.com/office/drawing/2014/main" id="{FEE28E1D-EC8E-4EC0-ACED-83DDA036AAD4}"/>
                </a:ext>
              </a:extLst>
            </p:cNvPr>
            <p:cNvGrpSpPr/>
            <p:nvPr/>
          </p:nvGrpSpPr>
          <p:grpSpPr>
            <a:xfrm>
              <a:off x="8407904" y="4462447"/>
              <a:ext cx="3451591" cy="1883229"/>
              <a:chOff x="354485" y="2459691"/>
              <a:chExt cx="3358363" cy="1665995"/>
            </a:xfrm>
          </p:grpSpPr>
          <p:sp>
            <p:nvSpPr>
              <p:cNvPr id="13" name="Double Wave 12">
                <a:extLst>
                  <a:ext uri="{FF2B5EF4-FFF2-40B4-BE49-F238E27FC236}">
                    <a16:creationId xmlns:a16="http://schemas.microsoft.com/office/drawing/2014/main" id="{8A9669DB-784F-4F37-882E-372AB6728C17}"/>
                  </a:ext>
                </a:extLst>
              </p:cNvPr>
              <p:cNvSpPr/>
              <p:nvPr/>
            </p:nvSpPr>
            <p:spPr>
              <a:xfrm>
                <a:off x="354485" y="2459691"/>
                <a:ext cx="3358363" cy="1665995"/>
              </a:xfrm>
              <a:prstGeom prst="doubleWave">
                <a:avLst/>
              </a:prstGeom>
              <a:solidFill>
                <a:srgbClr val="FAF0D7"/>
              </a:solidFill>
              <a:ln w="28575">
                <a:solidFill>
                  <a:srgbClr val="FFAF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uble Wave 13">
                <a:extLst>
                  <a:ext uri="{FF2B5EF4-FFF2-40B4-BE49-F238E27FC236}">
                    <a16:creationId xmlns:a16="http://schemas.microsoft.com/office/drawing/2014/main" id="{87C216D0-2721-4628-AEBD-4DCDCCD698ED}"/>
                  </a:ext>
                </a:extLst>
              </p:cNvPr>
              <p:cNvSpPr/>
              <p:nvPr/>
            </p:nvSpPr>
            <p:spPr>
              <a:xfrm>
                <a:off x="524286" y="2656113"/>
                <a:ext cx="3018759" cy="1274977"/>
              </a:xfrm>
              <a:prstGeom prst="doubleWave">
                <a:avLst/>
              </a:prstGeom>
              <a:solidFill>
                <a:schemeClr val="bg1"/>
              </a:solidFill>
              <a:ln w="28575">
                <a:solidFill>
                  <a:srgbClr val="FFAF7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Hộp Văn bản 7">
              <a:extLst>
                <a:ext uri="{FF2B5EF4-FFF2-40B4-BE49-F238E27FC236}">
                  <a16:creationId xmlns:a16="http://schemas.microsoft.com/office/drawing/2014/main" id="{02FF3219-680E-4258-8BF5-686FD98D1313}"/>
                </a:ext>
              </a:extLst>
            </p:cNvPr>
            <p:cNvSpPr txBox="1"/>
            <p:nvPr/>
          </p:nvSpPr>
          <p:spPr>
            <a:xfrm>
              <a:off x="9748850" y="5039506"/>
              <a:ext cx="2831942" cy="646331"/>
            </a:xfrm>
            <a:prstGeom prst="rect">
              <a:avLst/>
            </a:prstGeom>
            <a:noFill/>
          </p:spPr>
          <p:txBody>
            <a:bodyPr wrap="square" rtlCol="0">
              <a:spAutoFit/>
            </a:bodyPr>
            <a:lstStyle/>
            <a:p>
              <a:pPr algn="l"/>
              <a:r>
                <a:rPr lang="en-US" sz="3600">
                  <a:latin typeface="Calibri" panose="020F0502020204030204" pitchFamily="34" charset="0"/>
                  <a:cs typeface="Calibri" panose="020F0502020204030204" pitchFamily="34" charset="0"/>
                </a:rPr>
                <a:t>……</a:t>
              </a:r>
              <a:endParaRPr lang="vi-VN" sz="3600" dirty="0">
                <a:latin typeface="Calibri" panose="020F0502020204030204" pitchFamily="34" charset="0"/>
                <a:cs typeface="Calibri" panose="020F0502020204030204" pitchFamily="34" charset="0"/>
              </a:endParaRPr>
            </a:p>
          </p:txBody>
        </p:sp>
        <p:pic>
          <p:nvPicPr>
            <p:cNvPr id="12" name="Picture 11" descr="Background pattern&#10;&#10;Description automatically generated">
              <a:extLst>
                <a:ext uri="{FF2B5EF4-FFF2-40B4-BE49-F238E27FC236}">
                  <a16:creationId xmlns:a16="http://schemas.microsoft.com/office/drawing/2014/main" id="{5526882B-10FA-4D70-9501-AC84F8305EA6}"/>
                </a:ext>
              </a:extLst>
            </p:cNvPr>
            <p:cNvPicPr>
              <a:picLocks noChangeAspect="1"/>
            </p:cNvPicPr>
            <p:nvPr/>
          </p:nvPicPr>
          <p:blipFill rotWithShape="1">
            <a:blip r:embed="rId3">
              <a:extLst>
                <a:ext uri="{28A0092B-C50C-407E-A947-70E740481C1C}">
                  <a14:useLocalDpi xmlns:a14="http://schemas.microsoft.com/office/drawing/2010/main" val="0"/>
                </a:ext>
              </a:extLst>
            </a:blip>
            <a:srcRect l="68235" t="65109"/>
            <a:stretch/>
          </p:blipFill>
          <p:spPr>
            <a:xfrm>
              <a:off x="10443939" y="5114034"/>
              <a:ext cx="1662829" cy="1719824"/>
            </a:xfrm>
            <a:prstGeom prst="rect">
              <a:avLst/>
            </a:prstGeom>
          </p:spPr>
        </p:pic>
      </p:grpSp>
      <p:grpSp>
        <p:nvGrpSpPr>
          <p:cNvPr id="15" name="Group 14">
            <a:extLst>
              <a:ext uri="{FF2B5EF4-FFF2-40B4-BE49-F238E27FC236}">
                <a16:creationId xmlns:a16="http://schemas.microsoft.com/office/drawing/2014/main" id="{D7636762-EECA-4923-A53E-79C5002FA664}"/>
              </a:ext>
            </a:extLst>
          </p:cNvPr>
          <p:cNvGrpSpPr/>
          <p:nvPr/>
        </p:nvGrpSpPr>
        <p:grpSpPr>
          <a:xfrm>
            <a:off x="71353" y="2015502"/>
            <a:ext cx="3641495" cy="2110184"/>
            <a:chOff x="71353" y="2015502"/>
            <a:chExt cx="3641495" cy="2110184"/>
          </a:xfrm>
        </p:grpSpPr>
        <p:grpSp>
          <p:nvGrpSpPr>
            <p:cNvPr id="16" name="Group 15">
              <a:extLst>
                <a:ext uri="{FF2B5EF4-FFF2-40B4-BE49-F238E27FC236}">
                  <a16:creationId xmlns:a16="http://schemas.microsoft.com/office/drawing/2014/main" id="{8F2E6F66-1E89-4F6E-88C6-DB75AAB284F3}"/>
                </a:ext>
              </a:extLst>
            </p:cNvPr>
            <p:cNvGrpSpPr/>
            <p:nvPr/>
          </p:nvGrpSpPr>
          <p:grpSpPr>
            <a:xfrm>
              <a:off x="261257" y="2242457"/>
              <a:ext cx="3451591" cy="1883229"/>
              <a:chOff x="354485" y="2459691"/>
              <a:chExt cx="3358363" cy="1665995"/>
            </a:xfrm>
          </p:grpSpPr>
          <p:sp>
            <p:nvSpPr>
              <p:cNvPr id="19" name="Double Wave 18">
                <a:extLst>
                  <a:ext uri="{FF2B5EF4-FFF2-40B4-BE49-F238E27FC236}">
                    <a16:creationId xmlns:a16="http://schemas.microsoft.com/office/drawing/2014/main" id="{BC8AD17B-AF78-4566-AF21-033EA93A8C30}"/>
                  </a:ext>
                </a:extLst>
              </p:cNvPr>
              <p:cNvSpPr/>
              <p:nvPr/>
            </p:nvSpPr>
            <p:spPr>
              <a:xfrm>
                <a:off x="354485" y="2459691"/>
                <a:ext cx="3358363" cy="1665995"/>
              </a:xfrm>
              <a:prstGeom prst="doubleWave">
                <a:avLst/>
              </a:prstGeom>
              <a:solidFill>
                <a:srgbClr val="FAF0D7"/>
              </a:solidFill>
              <a:ln w="28575">
                <a:solidFill>
                  <a:srgbClr val="FFAF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uble Wave 19">
                <a:extLst>
                  <a:ext uri="{FF2B5EF4-FFF2-40B4-BE49-F238E27FC236}">
                    <a16:creationId xmlns:a16="http://schemas.microsoft.com/office/drawing/2014/main" id="{E159D8D7-77AC-4C20-9E8B-399B6D175077}"/>
                  </a:ext>
                </a:extLst>
              </p:cNvPr>
              <p:cNvSpPr/>
              <p:nvPr/>
            </p:nvSpPr>
            <p:spPr>
              <a:xfrm>
                <a:off x="524286" y="2656113"/>
                <a:ext cx="3018759" cy="1274977"/>
              </a:xfrm>
              <a:prstGeom prst="doubleWave">
                <a:avLst/>
              </a:prstGeom>
              <a:solidFill>
                <a:schemeClr val="bg1"/>
              </a:solidFill>
              <a:ln w="28575">
                <a:solidFill>
                  <a:srgbClr val="FFAF7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Hộp Văn bản 3">
              <a:extLst>
                <a:ext uri="{FF2B5EF4-FFF2-40B4-BE49-F238E27FC236}">
                  <a16:creationId xmlns:a16="http://schemas.microsoft.com/office/drawing/2014/main" id="{D7A6EC85-771D-488B-ACE3-CCC544E5770C}"/>
                </a:ext>
              </a:extLst>
            </p:cNvPr>
            <p:cNvSpPr txBox="1"/>
            <p:nvPr/>
          </p:nvSpPr>
          <p:spPr>
            <a:xfrm>
              <a:off x="928956" y="2782669"/>
              <a:ext cx="2609376" cy="646331"/>
            </a:xfrm>
            <a:prstGeom prst="rect">
              <a:avLst/>
            </a:prstGeom>
            <a:noFill/>
          </p:spPr>
          <p:txBody>
            <a:bodyPr wrap="square" rtlCol="0">
              <a:spAutoFit/>
            </a:bodyPr>
            <a:lstStyle/>
            <a:p>
              <a:pPr algn="l"/>
              <a:r>
                <a:rPr lang="en-US" sz="3600" b="1">
                  <a:solidFill>
                    <a:srgbClr val="FF0000"/>
                  </a:solidFill>
                </a:rPr>
                <a:t>Tên truyện </a:t>
              </a:r>
              <a:endParaRPr lang="vi-VN" sz="3600" b="1" dirty="0">
                <a:solidFill>
                  <a:srgbClr val="FF0000"/>
                </a:solidFill>
              </a:endParaRPr>
            </a:p>
          </p:txBody>
        </p:sp>
        <p:pic>
          <p:nvPicPr>
            <p:cNvPr id="18" name="Picture 17" descr="Background pattern&#10;&#10;Description automatically generated">
              <a:extLst>
                <a:ext uri="{FF2B5EF4-FFF2-40B4-BE49-F238E27FC236}">
                  <a16:creationId xmlns:a16="http://schemas.microsoft.com/office/drawing/2014/main" id="{B61CB9C8-8D6D-4418-8A4E-C3CE92904590}"/>
                </a:ext>
              </a:extLst>
            </p:cNvPr>
            <p:cNvPicPr>
              <a:picLocks noChangeAspect="1"/>
            </p:cNvPicPr>
            <p:nvPr/>
          </p:nvPicPr>
          <p:blipFill rotWithShape="1">
            <a:blip r:embed="rId3">
              <a:extLst>
                <a:ext uri="{28A0092B-C50C-407E-A947-70E740481C1C}">
                  <a14:useLocalDpi xmlns:a14="http://schemas.microsoft.com/office/drawing/2010/main" val="0"/>
                </a:ext>
              </a:extLst>
            </a:blip>
            <a:srcRect t="31981" r="73123" b="40559"/>
            <a:stretch/>
          </p:blipFill>
          <p:spPr>
            <a:xfrm>
              <a:off x="71353" y="2015502"/>
              <a:ext cx="1124878" cy="1082182"/>
            </a:xfrm>
            <a:prstGeom prst="rect">
              <a:avLst/>
            </a:prstGeom>
          </p:spPr>
        </p:pic>
      </p:grpSp>
      <p:grpSp>
        <p:nvGrpSpPr>
          <p:cNvPr id="21" name="Group 20">
            <a:extLst>
              <a:ext uri="{FF2B5EF4-FFF2-40B4-BE49-F238E27FC236}">
                <a16:creationId xmlns:a16="http://schemas.microsoft.com/office/drawing/2014/main" id="{91B0830C-9448-4E6C-90F4-FA7E3E3C0593}"/>
              </a:ext>
            </a:extLst>
          </p:cNvPr>
          <p:cNvGrpSpPr/>
          <p:nvPr/>
        </p:nvGrpSpPr>
        <p:grpSpPr>
          <a:xfrm>
            <a:off x="4235016" y="2291619"/>
            <a:ext cx="3495220" cy="1883229"/>
            <a:chOff x="4235016" y="2291619"/>
            <a:chExt cx="3495220" cy="1883229"/>
          </a:xfrm>
        </p:grpSpPr>
        <p:grpSp>
          <p:nvGrpSpPr>
            <p:cNvPr id="22" name="Group 21">
              <a:extLst>
                <a:ext uri="{FF2B5EF4-FFF2-40B4-BE49-F238E27FC236}">
                  <a16:creationId xmlns:a16="http://schemas.microsoft.com/office/drawing/2014/main" id="{37E1BA9B-219A-4565-8778-BF3B937F62C7}"/>
                </a:ext>
              </a:extLst>
            </p:cNvPr>
            <p:cNvGrpSpPr/>
            <p:nvPr/>
          </p:nvGrpSpPr>
          <p:grpSpPr>
            <a:xfrm>
              <a:off x="4235016" y="2291619"/>
              <a:ext cx="3451591" cy="1883229"/>
              <a:chOff x="354485" y="2459691"/>
              <a:chExt cx="3358363" cy="1665995"/>
            </a:xfrm>
          </p:grpSpPr>
          <p:sp>
            <p:nvSpPr>
              <p:cNvPr id="25" name="Double Wave 24">
                <a:extLst>
                  <a:ext uri="{FF2B5EF4-FFF2-40B4-BE49-F238E27FC236}">
                    <a16:creationId xmlns:a16="http://schemas.microsoft.com/office/drawing/2014/main" id="{9261B425-A124-4D14-8398-7322422DEEFD}"/>
                  </a:ext>
                </a:extLst>
              </p:cNvPr>
              <p:cNvSpPr/>
              <p:nvPr/>
            </p:nvSpPr>
            <p:spPr>
              <a:xfrm>
                <a:off x="354485" y="2459691"/>
                <a:ext cx="3358363" cy="1665995"/>
              </a:xfrm>
              <a:prstGeom prst="doubleWave">
                <a:avLst/>
              </a:prstGeom>
              <a:solidFill>
                <a:srgbClr val="FAF0D7"/>
              </a:solidFill>
              <a:ln w="28575">
                <a:solidFill>
                  <a:srgbClr val="FFAF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uble Wave 25">
                <a:extLst>
                  <a:ext uri="{FF2B5EF4-FFF2-40B4-BE49-F238E27FC236}">
                    <a16:creationId xmlns:a16="http://schemas.microsoft.com/office/drawing/2014/main" id="{969C3EFE-5AC2-4DB2-9B3B-72A58EC4BD91}"/>
                  </a:ext>
                </a:extLst>
              </p:cNvPr>
              <p:cNvSpPr/>
              <p:nvPr/>
            </p:nvSpPr>
            <p:spPr>
              <a:xfrm>
                <a:off x="524286" y="2656113"/>
                <a:ext cx="3018759" cy="1274977"/>
              </a:xfrm>
              <a:prstGeom prst="doubleWave">
                <a:avLst/>
              </a:prstGeom>
              <a:solidFill>
                <a:schemeClr val="bg1"/>
              </a:solidFill>
              <a:ln w="28575">
                <a:solidFill>
                  <a:srgbClr val="FFAF7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Hộp Văn bản 3">
              <a:extLst>
                <a:ext uri="{FF2B5EF4-FFF2-40B4-BE49-F238E27FC236}">
                  <a16:creationId xmlns:a16="http://schemas.microsoft.com/office/drawing/2014/main" id="{B337D4C7-F246-4729-81CD-25BD85BF4534}"/>
                </a:ext>
              </a:extLst>
            </p:cNvPr>
            <p:cNvSpPr txBox="1"/>
            <p:nvPr/>
          </p:nvSpPr>
          <p:spPr>
            <a:xfrm>
              <a:off x="4710794" y="2625718"/>
              <a:ext cx="1876744" cy="1200329"/>
            </a:xfrm>
            <a:prstGeom prst="rect">
              <a:avLst/>
            </a:prstGeom>
            <a:noFill/>
          </p:spPr>
          <p:txBody>
            <a:bodyPr wrap="square" rtlCol="0">
              <a:spAutoFit/>
            </a:bodyPr>
            <a:lstStyle/>
            <a:p>
              <a:pPr algn="ctr"/>
              <a:r>
                <a:rPr lang="en-US" sz="3600" b="1">
                  <a:solidFill>
                    <a:schemeClr val="accent6">
                      <a:lumMod val="75000"/>
                    </a:schemeClr>
                  </a:solidFill>
                </a:rPr>
                <a:t>Tên </a:t>
              </a:r>
              <a:r>
                <a:rPr lang="vi-VN" sz="3600" b="1">
                  <a:solidFill>
                    <a:schemeClr val="accent6">
                      <a:lumMod val="75000"/>
                    </a:schemeClr>
                  </a:solidFill>
                  <a:latin typeface="Calibri" panose="020F0502020204030204" pitchFamily="34" charset="0"/>
                  <a:cs typeface="Calibri" panose="020F0502020204030204" pitchFamily="34" charset="0"/>
                </a:rPr>
                <a:t>nhân vật</a:t>
              </a:r>
              <a:endParaRPr lang="vi-VN" sz="3600" b="1" dirty="0">
                <a:solidFill>
                  <a:schemeClr val="accent6">
                    <a:lumMod val="75000"/>
                  </a:schemeClr>
                </a:solidFill>
                <a:latin typeface="Calibri" panose="020F0502020204030204" pitchFamily="34" charset="0"/>
                <a:cs typeface="Calibri" panose="020F0502020204030204" pitchFamily="34" charset="0"/>
              </a:endParaRPr>
            </a:p>
          </p:txBody>
        </p:sp>
        <p:pic>
          <p:nvPicPr>
            <p:cNvPr id="24" name="Picture 23" descr="Background pattern&#10;&#10;Description automatically generated">
              <a:extLst>
                <a:ext uri="{FF2B5EF4-FFF2-40B4-BE49-F238E27FC236}">
                  <a16:creationId xmlns:a16="http://schemas.microsoft.com/office/drawing/2014/main" id="{22FCE530-BE84-4D90-8895-15291AA6FB08}"/>
                </a:ext>
              </a:extLst>
            </p:cNvPr>
            <p:cNvPicPr>
              <a:picLocks noChangeAspect="1"/>
            </p:cNvPicPr>
            <p:nvPr/>
          </p:nvPicPr>
          <p:blipFill rotWithShape="1">
            <a:blip r:embed="rId3">
              <a:extLst>
                <a:ext uri="{28A0092B-C50C-407E-A947-70E740481C1C}">
                  <a14:useLocalDpi xmlns:a14="http://schemas.microsoft.com/office/drawing/2010/main" val="0"/>
                </a:ext>
              </a:extLst>
            </a:blip>
            <a:srcRect l="30927" t="31333" r="34938" b="38439"/>
            <a:stretch/>
          </p:blipFill>
          <p:spPr>
            <a:xfrm>
              <a:off x="6419457" y="2934009"/>
              <a:ext cx="1310779" cy="1092970"/>
            </a:xfrm>
            <a:prstGeom prst="rect">
              <a:avLst/>
            </a:prstGeom>
          </p:spPr>
        </p:pic>
      </p:grpSp>
      <p:grpSp>
        <p:nvGrpSpPr>
          <p:cNvPr id="27" name="Group 26">
            <a:extLst>
              <a:ext uri="{FF2B5EF4-FFF2-40B4-BE49-F238E27FC236}">
                <a16:creationId xmlns:a16="http://schemas.microsoft.com/office/drawing/2014/main" id="{3ECA2CC1-6C7A-4505-8E9B-E6209F819D98}"/>
              </a:ext>
            </a:extLst>
          </p:cNvPr>
          <p:cNvGrpSpPr/>
          <p:nvPr/>
        </p:nvGrpSpPr>
        <p:grpSpPr>
          <a:xfrm>
            <a:off x="4128438" y="4462447"/>
            <a:ext cx="3558169" cy="2075145"/>
            <a:chOff x="4128438" y="4462447"/>
            <a:chExt cx="3558169" cy="2075145"/>
          </a:xfrm>
        </p:grpSpPr>
        <p:grpSp>
          <p:nvGrpSpPr>
            <p:cNvPr id="28" name="Group 27">
              <a:extLst>
                <a:ext uri="{FF2B5EF4-FFF2-40B4-BE49-F238E27FC236}">
                  <a16:creationId xmlns:a16="http://schemas.microsoft.com/office/drawing/2014/main" id="{065EC548-3A72-4E0A-8786-5C353B303096}"/>
                </a:ext>
              </a:extLst>
            </p:cNvPr>
            <p:cNvGrpSpPr/>
            <p:nvPr/>
          </p:nvGrpSpPr>
          <p:grpSpPr>
            <a:xfrm>
              <a:off x="4235016" y="4462447"/>
              <a:ext cx="3451591" cy="1883229"/>
              <a:chOff x="354485" y="2459691"/>
              <a:chExt cx="3358363" cy="1665995"/>
            </a:xfrm>
          </p:grpSpPr>
          <p:sp>
            <p:nvSpPr>
              <p:cNvPr id="31" name="Double Wave 30">
                <a:extLst>
                  <a:ext uri="{FF2B5EF4-FFF2-40B4-BE49-F238E27FC236}">
                    <a16:creationId xmlns:a16="http://schemas.microsoft.com/office/drawing/2014/main" id="{F3EAC2C6-E106-4178-8B9B-7C9DBB4131AE}"/>
                  </a:ext>
                </a:extLst>
              </p:cNvPr>
              <p:cNvSpPr/>
              <p:nvPr/>
            </p:nvSpPr>
            <p:spPr>
              <a:xfrm>
                <a:off x="354485" y="2459691"/>
                <a:ext cx="3358363" cy="1665995"/>
              </a:xfrm>
              <a:prstGeom prst="doubleWave">
                <a:avLst/>
              </a:prstGeom>
              <a:solidFill>
                <a:srgbClr val="FAF0D7"/>
              </a:solidFill>
              <a:ln w="28575">
                <a:solidFill>
                  <a:srgbClr val="FFAF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uble Wave 31">
                <a:extLst>
                  <a:ext uri="{FF2B5EF4-FFF2-40B4-BE49-F238E27FC236}">
                    <a16:creationId xmlns:a16="http://schemas.microsoft.com/office/drawing/2014/main" id="{C7E6A66A-A90C-4033-A0D8-219867ABEE31}"/>
                  </a:ext>
                </a:extLst>
              </p:cNvPr>
              <p:cNvSpPr/>
              <p:nvPr/>
            </p:nvSpPr>
            <p:spPr>
              <a:xfrm>
                <a:off x="524286" y="2656113"/>
                <a:ext cx="3018759" cy="1274977"/>
              </a:xfrm>
              <a:prstGeom prst="doubleWave">
                <a:avLst/>
              </a:prstGeom>
              <a:solidFill>
                <a:schemeClr val="bg1"/>
              </a:solidFill>
              <a:ln w="28575">
                <a:solidFill>
                  <a:srgbClr val="FFAF7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Hộp Văn bản 8">
              <a:extLst>
                <a:ext uri="{FF2B5EF4-FFF2-40B4-BE49-F238E27FC236}">
                  <a16:creationId xmlns:a16="http://schemas.microsoft.com/office/drawing/2014/main" id="{37ECC022-9BC0-4629-8DDE-D75B562F403A}"/>
                </a:ext>
              </a:extLst>
            </p:cNvPr>
            <p:cNvSpPr txBox="1"/>
            <p:nvPr/>
          </p:nvSpPr>
          <p:spPr>
            <a:xfrm>
              <a:off x="4554822" y="4865859"/>
              <a:ext cx="2957269" cy="646331"/>
            </a:xfrm>
            <a:prstGeom prst="rect">
              <a:avLst/>
            </a:prstGeom>
            <a:noFill/>
          </p:spPr>
          <p:txBody>
            <a:bodyPr wrap="square" rtlCol="0">
              <a:spAutoFit/>
            </a:bodyPr>
            <a:lstStyle/>
            <a:p>
              <a:pPr algn="l"/>
              <a:r>
                <a:rPr lang="vi-VN" sz="3600" b="1" dirty="0">
                  <a:solidFill>
                    <a:schemeClr val="accent4">
                      <a:lumMod val="75000"/>
                    </a:schemeClr>
                  </a:solidFill>
                  <a:latin typeface="Calibri" panose="020F0502020204030204" pitchFamily="34" charset="0"/>
                  <a:cs typeface="Calibri" panose="020F0502020204030204" pitchFamily="34" charset="0"/>
                </a:rPr>
                <a:t>Lý do</a:t>
              </a:r>
              <a:r>
                <a:rPr lang="en-US" sz="3600" b="1" dirty="0">
                  <a:solidFill>
                    <a:schemeClr val="accent4">
                      <a:lumMod val="75000"/>
                    </a:schemeClr>
                  </a:solidFill>
                  <a:latin typeface="Calibri" panose="020F0502020204030204" pitchFamily="34" charset="0"/>
                  <a:cs typeface="Calibri" panose="020F0502020204030204" pitchFamily="34" charset="0"/>
                </a:rPr>
                <a:t> </a:t>
              </a:r>
              <a:r>
                <a:rPr lang="en-US" sz="3600" b="1" dirty="0" err="1">
                  <a:solidFill>
                    <a:schemeClr val="accent4">
                      <a:lumMod val="75000"/>
                    </a:schemeClr>
                  </a:solidFill>
                  <a:latin typeface="Calibri" panose="020F0502020204030204" pitchFamily="34" charset="0"/>
                  <a:cs typeface="Calibri" panose="020F0502020204030204" pitchFamily="34" charset="0"/>
                </a:rPr>
                <a:t>em</a:t>
              </a:r>
              <a:r>
                <a:rPr lang="en-US" sz="3600" b="1" dirty="0">
                  <a:solidFill>
                    <a:schemeClr val="accent4">
                      <a:lumMod val="75000"/>
                    </a:schemeClr>
                  </a:solidFill>
                  <a:latin typeface="Calibri" panose="020F0502020204030204" pitchFamily="34" charset="0"/>
                  <a:cs typeface="Calibri" panose="020F0502020204030204" pitchFamily="34" charset="0"/>
                </a:rPr>
                <a:t> </a:t>
              </a:r>
              <a:r>
                <a:rPr lang="en-US" sz="3600" b="1" dirty="0" err="1">
                  <a:solidFill>
                    <a:schemeClr val="accent4">
                      <a:lumMod val="75000"/>
                    </a:schemeClr>
                  </a:solidFill>
                  <a:latin typeface="Calibri" panose="020F0502020204030204" pitchFamily="34" charset="0"/>
                  <a:cs typeface="Calibri" panose="020F0502020204030204" pitchFamily="34" charset="0"/>
                </a:rPr>
                <a:t>thích</a:t>
              </a:r>
              <a:endParaRPr lang="vi-VN" sz="3600" b="1" dirty="0">
                <a:solidFill>
                  <a:schemeClr val="accent4">
                    <a:lumMod val="75000"/>
                  </a:schemeClr>
                </a:solidFill>
                <a:latin typeface="Calibri" panose="020F0502020204030204" pitchFamily="34" charset="0"/>
                <a:cs typeface="Calibri" panose="020F0502020204030204" pitchFamily="34" charset="0"/>
              </a:endParaRPr>
            </a:p>
          </p:txBody>
        </p:sp>
        <p:pic>
          <p:nvPicPr>
            <p:cNvPr id="30" name="Picture 29" descr="Background pattern&#10;&#10;Description automatically generated">
              <a:extLst>
                <a:ext uri="{FF2B5EF4-FFF2-40B4-BE49-F238E27FC236}">
                  <a16:creationId xmlns:a16="http://schemas.microsoft.com/office/drawing/2014/main" id="{6278344A-E2E5-43C1-849B-A2C43BF6A050}"/>
                </a:ext>
              </a:extLst>
            </p:cNvPr>
            <p:cNvPicPr>
              <a:picLocks noChangeAspect="1"/>
            </p:cNvPicPr>
            <p:nvPr/>
          </p:nvPicPr>
          <p:blipFill rotWithShape="1">
            <a:blip r:embed="rId3">
              <a:extLst>
                <a:ext uri="{28A0092B-C50C-407E-A947-70E740481C1C}">
                  <a14:useLocalDpi xmlns:a14="http://schemas.microsoft.com/office/drawing/2010/main" val="0"/>
                </a:ext>
              </a:extLst>
            </a:blip>
            <a:srcRect l="66453" t="36450" r="-853" b="38671"/>
            <a:stretch/>
          </p:blipFill>
          <p:spPr>
            <a:xfrm flipH="1">
              <a:off x="4128438" y="5260418"/>
              <a:ext cx="1875412" cy="1277174"/>
            </a:xfrm>
            <a:prstGeom prst="rect">
              <a:avLst/>
            </a:prstGeom>
          </p:spPr>
        </p:pic>
      </p:grpSp>
      <p:grpSp>
        <p:nvGrpSpPr>
          <p:cNvPr id="33" name="Group 32">
            <a:extLst>
              <a:ext uri="{FF2B5EF4-FFF2-40B4-BE49-F238E27FC236}">
                <a16:creationId xmlns:a16="http://schemas.microsoft.com/office/drawing/2014/main" id="{043DDDF2-DF8C-46AE-86FC-B01A0FB38274}"/>
              </a:ext>
            </a:extLst>
          </p:cNvPr>
          <p:cNvGrpSpPr/>
          <p:nvPr/>
        </p:nvGrpSpPr>
        <p:grpSpPr>
          <a:xfrm>
            <a:off x="8071352" y="2000668"/>
            <a:ext cx="3859391" cy="2177641"/>
            <a:chOff x="8071352" y="2000668"/>
            <a:chExt cx="3859391" cy="2177641"/>
          </a:xfrm>
        </p:grpSpPr>
        <p:grpSp>
          <p:nvGrpSpPr>
            <p:cNvPr id="34" name="Group 33">
              <a:extLst>
                <a:ext uri="{FF2B5EF4-FFF2-40B4-BE49-F238E27FC236}">
                  <a16:creationId xmlns:a16="http://schemas.microsoft.com/office/drawing/2014/main" id="{25A6D043-6E7E-4728-8C40-6E4309030C23}"/>
                </a:ext>
              </a:extLst>
            </p:cNvPr>
            <p:cNvGrpSpPr/>
            <p:nvPr/>
          </p:nvGrpSpPr>
          <p:grpSpPr>
            <a:xfrm>
              <a:off x="8071352" y="2295080"/>
              <a:ext cx="3451591" cy="1883229"/>
              <a:chOff x="8071352" y="2295080"/>
              <a:chExt cx="3451591" cy="1883229"/>
            </a:xfrm>
          </p:grpSpPr>
          <p:grpSp>
            <p:nvGrpSpPr>
              <p:cNvPr id="36" name="Group 35">
                <a:extLst>
                  <a:ext uri="{FF2B5EF4-FFF2-40B4-BE49-F238E27FC236}">
                    <a16:creationId xmlns:a16="http://schemas.microsoft.com/office/drawing/2014/main" id="{4163A54B-FF8D-4B97-8DC2-D18A15B55682}"/>
                  </a:ext>
                </a:extLst>
              </p:cNvPr>
              <p:cNvGrpSpPr/>
              <p:nvPr/>
            </p:nvGrpSpPr>
            <p:grpSpPr>
              <a:xfrm>
                <a:off x="8071352" y="2295080"/>
                <a:ext cx="3451591" cy="1883229"/>
                <a:chOff x="354485" y="2459691"/>
                <a:chExt cx="3358363" cy="1665995"/>
              </a:xfrm>
            </p:grpSpPr>
            <p:sp>
              <p:nvSpPr>
                <p:cNvPr id="38" name="Double Wave 37">
                  <a:extLst>
                    <a:ext uri="{FF2B5EF4-FFF2-40B4-BE49-F238E27FC236}">
                      <a16:creationId xmlns:a16="http://schemas.microsoft.com/office/drawing/2014/main" id="{AEFC6B10-7564-4EA4-B105-A3017F96BE09}"/>
                    </a:ext>
                  </a:extLst>
                </p:cNvPr>
                <p:cNvSpPr/>
                <p:nvPr/>
              </p:nvSpPr>
              <p:spPr>
                <a:xfrm>
                  <a:off x="354485" y="2459691"/>
                  <a:ext cx="3358363" cy="1665995"/>
                </a:xfrm>
                <a:prstGeom prst="doubleWave">
                  <a:avLst/>
                </a:prstGeom>
                <a:solidFill>
                  <a:srgbClr val="FAF0D7"/>
                </a:solidFill>
                <a:ln w="28575">
                  <a:solidFill>
                    <a:srgbClr val="FFAF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ouble Wave 38">
                  <a:extLst>
                    <a:ext uri="{FF2B5EF4-FFF2-40B4-BE49-F238E27FC236}">
                      <a16:creationId xmlns:a16="http://schemas.microsoft.com/office/drawing/2014/main" id="{FF8EEFB1-3441-45B7-8927-C3582341A226}"/>
                    </a:ext>
                  </a:extLst>
                </p:cNvPr>
                <p:cNvSpPr/>
                <p:nvPr/>
              </p:nvSpPr>
              <p:spPr>
                <a:xfrm>
                  <a:off x="524286" y="2656113"/>
                  <a:ext cx="3018759" cy="1274977"/>
                </a:xfrm>
                <a:prstGeom prst="doubleWave">
                  <a:avLst/>
                </a:prstGeom>
                <a:solidFill>
                  <a:schemeClr val="bg1"/>
                </a:solidFill>
                <a:ln w="28575">
                  <a:solidFill>
                    <a:srgbClr val="FFAF7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Hộp Văn bản 5">
                <a:extLst>
                  <a:ext uri="{FF2B5EF4-FFF2-40B4-BE49-F238E27FC236}">
                    <a16:creationId xmlns:a16="http://schemas.microsoft.com/office/drawing/2014/main" id="{F9015928-3086-4B94-9E38-4FFE83C7A963}"/>
                  </a:ext>
                </a:extLst>
              </p:cNvPr>
              <p:cNvSpPr txBox="1"/>
              <p:nvPr/>
            </p:nvSpPr>
            <p:spPr>
              <a:xfrm>
                <a:off x="8566678" y="2636931"/>
                <a:ext cx="2259707" cy="1200329"/>
              </a:xfrm>
              <a:prstGeom prst="rect">
                <a:avLst/>
              </a:prstGeom>
              <a:noFill/>
            </p:spPr>
            <p:txBody>
              <a:bodyPr wrap="square" rtlCol="0">
                <a:spAutoFit/>
              </a:bodyPr>
              <a:lstStyle/>
              <a:p>
                <a:pPr algn="ctr"/>
                <a:r>
                  <a:rPr lang="vi-VN" sz="3600" b="1" dirty="0" err="1">
                    <a:solidFill>
                      <a:schemeClr val="accent2"/>
                    </a:solidFill>
                    <a:latin typeface="Calibri" panose="020F0502020204030204" pitchFamily="34" charset="0"/>
                    <a:cs typeface="Calibri" panose="020F0502020204030204" pitchFamily="34" charset="0"/>
                  </a:rPr>
                  <a:t>Đặc</a:t>
                </a:r>
                <a:r>
                  <a:rPr lang="vi-VN" sz="3600" b="1" dirty="0">
                    <a:solidFill>
                      <a:schemeClr val="accent2"/>
                    </a:solidFill>
                    <a:latin typeface="Calibri" panose="020F0502020204030204" pitchFamily="34" charset="0"/>
                    <a:cs typeface="Calibri" panose="020F0502020204030204" pitchFamily="34" charset="0"/>
                  </a:rPr>
                  <a:t> </a:t>
                </a:r>
                <a:r>
                  <a:rPr lang="vi-VN" sz="3600" b="1" dirty="0" err="1">
                    <a:solidFill>
                      <a:schemeClr val="accent2"/>
                    </a:solidFill>
                    <a:latin typeface="Calibri" panose="020F0502020204030204" pitchFamily="34" charset="0"/>
                    <a:cs typeface="Calibri" panose="020F0502020204030204" pitchFamily="34" charset="0"/>
                  </a:rPr>
                  <a:t>điểm</a:t>
                </a:r>
                <a:r>
                  <a:rPr lang="vi-VN" sz="3600" b="1" dirty="0">
                    <a:solidFill>
                      <a:schemeClr val="accent2"/>
                    </a:solidFill>
                    <a:latin typeface="Calibri" panose="020F0502020204030204" pitchFamily="34" charset="0"/>
                    <a:cs typeface="Calibri" panose="020F0502020204030204" pitchFamily="34" charset="0"/>
                  </a:rPr>
                  <a:t> </a:t>
                </a:r>
                <a:r>
                  <a:rPr lang="vi-VN" sz="3600" b="1" err="1">
                    <a:solidFill>
                      <a:schemeClr val="accent2"/>
                    </a:solidFill>
                    <a:latin typeface="Calibri" panose="020F0502020204030204" pitchFamily="34" charset="0"/>
                    <a:cs typeface="Calibri" panose="020F0502020204030204" pitchFamily="34" charset="0"/>
                  </a:rPr>
                  <a:t>nổi</a:t>
                </a:r>
                <a:r>
                  <a:rPr lang="vi-VN" sz="3600" b="1">
                    <a:solidFill>
                      <a:schemeClr val="accent2"/>
                    </a:solidFill>
                    <a:latin typeface="Calibri" panose="020F0502020204030204" pitchFamily="34" charset="0"/>
                    <a:cs typeface="Calibri" panose="020F0502020204030204" pitchFamily="34" charset="0"/>
                  </a:rPr>
                  <a:t> bật</a:t>
                </a:r>
                <a:endParaRPr lang="vi-VN" sz="3600" b="1" dirty="0">
                  <a:solidFill>
                    <a:schemeClr val="accent2"/>
                  </a:solidFill>
                  <a:latin typeface="Calibri" panose="020F0502020204030204" pitchFamily="34" charset="0"/>
                  <a:cs typeface="Calibri" panose="020F0502020204030204" pitchFamily="34" charset="0"/>
                </a:endParaRPr>
              </a:p>
            </p:txBody>
          </p:sp>
        </p:grpSp>
        <p:pic>
          <p:nvPicPr>
            <p:cNvPr id="35" name="Picture 34" descr="Background pattern&#10;&#10;Description automatically generated">
              <a:extLst>
                <a:ext uri="{FF2B5EF4-FFF2-40B4-BE49-F238E27FC236}">
                  <a16:creationId xmlns:a16="http://schemas.microsoft.com/office/drawing/2014/main" id="{ED8DB0A0-154C-48C7-B71D-B16044182744}"/>
                </a:ext>
              </a:extLst>
            </p:cNvPr>
            <p:cNvPicPr>
              <a:picLocks noChangeAspect="1"/>
            </p:cNvPicPr>
            <p:nvPr/>
          </p:nvPicPr>
          <p:blipFill rotWithShape="1">
            <a:blip r:embed="rId3">
              <a:extLst>
                <a:ext uri="{28A0092B-C50C-407E-A947-70E740481C1C}">
                  <a14:useLocalDpi xmlns:a14="http://schemas.microsoft.com/office/drawing/2010/main" val="0"/>
                </a:ext>
              </a:extLst>
            </a:blip>
            <a:srcRect t="66390" r="67402"/>
            <a:stretch/>
          </p:blipFill>
          <p:spPr>
            <a:xfrm flipH="1">
              <a:off x="10619965" y="2000668"/>
              <a:ext cx="1310778" cy="1272527"/>
            </a:xfrm>
            <a:prstGeom prst="rect">
              <a:avLst/>
            </a:prstGeom>
          </p:spPr>
        </p:pic>
      </p:grpSp>
      <p:grpSp>
        <p:nvGrpSpPr>
          <p:cNvPr id="40" name="Group 39">
            <a:extLst>
              <a:ext uri="{FF2B5EF4-FFF2-40B4-BE49-F238E27FC236}">
                <a16:creationId xmlns:a16="http://schemas.microsoft.com/office/drawing/2014/main" id="{C3EBC6CA-68A3-4D31-9C88-B9CFCC8ABF37}"/>
              </a:ext>
            </a:extLst>
          </p:cNvPr>
          <p:cNvGrpSpPr/>
          <p:nvPr/>
        </p:nvGrpSpPr>
        <p:grpSpPr>
          <a:xfrm>
            <a:off x="-22805" y="4317471"/>
            <a:ext cx="4002290" cy="1986816"/>
            <a:chOff x="-22805" y="4317471"/>
            <a:chExt cx="4002290" cy="1986816"/>
          </a:xfrm>
        </p:grpSpPr>
        <p:grpSp>
          <p:nvGrpSpPr>
            <p:cNvPr id="41" name="Group 40">
              <a:extLst>
                <a:ext uri="{FF2B5EF4-FFF2-40B4-BE49-F238E27FC236}">
                  <a16:creationId xmlns:a16="http://schemas.microsoft.com/office/drawing/2014/main" id="{019F2ECA-DCF5-44AD-BF7A-AE27460E31B0}"/>
                </a:ext>
              </a:extLst>
            </p:cNvPr>
            <p:cNvGrpSpPr/>
            <p:nvPr/>
          </p:nvGrpSpPr>
          <p:grpSpPr>
            <a:xfrm>
              <a:off x="322094" y="4421058"/>
              <a:ext cx="3451591" cy="1883229"/>
              <a:chOff x="354485" y="2459691"/>
              <a:chExt cx="3358363" cy="1665995"/>
            </a:xfrm>
          </p:grpSpPr>
          <p:sp>
            <p:nvSpPr>
              <p:cNvPr id="44" name="Double Wave 43">
                <a:extLst>
                  <a:ext uri="{FF2B5EF4-FFF2-40B4-BE49-F238E27FC236}">
                    <a16:creationId xmlns:a16="http://schemas.microsoft.com/office/drawing/2014/main" id="{2FC19FE1-0DA5-4AD2-AC4F-03B0AA001073}"/>
                  </a:ext>
                </a:extLst>
              </p:cNvPr>
              <p:cNvSpPr/>
              <p:nvPr/>
            </p:nvSpPr>
            <p:spPr>
              <a:xfrm>
                <a:off x="354485" y="2459691"/>
                <a:ext cx="3358363" cy="1665995"/>
              </a:xfrm>
              <a:prstGeom prst="doubleWave">
                <a:avLst/>
              </a:prstGeom>
              <a:solidFill>
                <a:srgbClr val="FAF0D7"/>
              </a:solidFill>
              <a:ln w="28575">
                <a:solidFill>
                  <a:srgbClr val="FFAF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ouble Wave 44">
                <a:extLst>
                  <a:ext uri="{FF2B5EF4-FFF2-40B4-BE49-F238E27FC236}">
                    <a16:creationId xmlns:a16="http://schemas.microsoft.com/office/drawing/2014/main" id="{F58B1359-2FD2-44DB-AF38-F9764E881CBD}"/>
                  </a:ext>
                </a:extLst>
              </p:cNvPr>
              <p:cNvSpPr/>
              <p:nvPr/>
            </p:nvSpPr>
            <p:spPr>
              <a:xfrm>
                <a:off x="524286" y="2656113"/>
                <a:ext cx="3018759" cy="1274977"/>
              </a:xfrm>
              <a:prstGeom prst="doubleWave">
                <a:avLst/>
              </a:prstGeom>
              <a:solidFill>
                <a:schemeClr val="bg1"/>
              </a:solidFill>
              <a:ln w="28575">
                <a:solidFill>
                  <a:srgbClr val="FFAF7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Hộp Văn bản 7">
              <a:extLst>
                <a:ext uri="{FF2B5EF4-FFF2-40B4-BE49-F238E27FC236}">
                  <a16:creationId xmlns:a16="http://schemas.microsoft.com/office/drawing/2014/main" id="{C7CB3DF2-7859-4DCE-8B49-7B9F39C813E0}"/>
                </a:ext>
              </a:extLst>
            </p:cNvPr>
            <p:cNvSpPr txBox="1"/>
            <p:nvPr/>
          </p:nvSpPr>
          <p:spPr>
            <a:xfrm>
              <a:off x="1147543" y="5020765"/>
              <a:ext cx="2831942" cy="646331"/>
            </a:xfrm>
            <a:prstGeom prst="rect">
              <a:avLst/>
            </a:prstGeom>
            <a:noFill/>
          </p:spPr>
          <p:txBody>
            <a:bodyPr wrap="square" rtlCol="0">
              <a:spAutoFit/>
            </a:bodyPr>
            <a:lstStyle/>
            <a:p>
              <a:pPr algn="l"/>
              <a:r>
                <a:rPr lang="vi-VN" sz="3600" b="1">
                  <a:solidFill>
                    <a:srgbClr val="0070C0"/>
                  </a:solidFill>
                  <a:latin typeface="Calibri" panose="020F0502020204030204" pitchFamily="34" charset="0"/>
                  <a:cs typeface="Calibri" panose="020F0502020204030204" pitchFamily="34" charset="0"/>
                </a:rPr>
                <a:t>Tí</a:t>
              </a:r>
              <a:r>
                <a:rPr lang="en-US" sz="3600" b="1">
                  <a:solidFill>
                    <a:srgbClr val="0070C0"/>
                  </a:solidFill>
                  <a:latin typeface="Calibri" panose="020F0502020204030204" pitchFamily="34" charset="0"/>
                  <a:cs typeface="Calibri" panose="020F0502020204030204" pitchFamily="34" charset="0"/>
                </a:rPr>
                <a:t>n</a:t>
              </a:r>
              <a:r>
                <a:rPr lang="vi-VN" sz="3600" b="1">
                  <a:solidFill>
                    <a:srgbClr val="0070C0"/>
                  </a:solidFill>
                  <a:latin typeface="Calibri" panose="020F0502020204030204" pitchFamily="34" charset="0"/>
                  <a:cs typeface="Calibri" panose="020F0502020204030204" pitchFamily="34" charset="0"/>
                </a:rPr>
                <a:t>h cách</a:t>
              </a:r>
              <a:endParaRPr lang="vi-VN" sz="3600" b="1" dirty="0">
                <a:solidFill>
                  <a:srgbClr val="0070C0"/>
                </a:solidFill>
                <a:latin typeface="Calibri" panose="020F0502020204030204" pitchFamily="34" charset="0"/>
                <a:cs typeface="Calibri" panose="020F0502020204030204" pitchFamily="34" charset="0"/>
              </a:endParaRPr>
            </a:p>
          </p:txBody>
        </p:sp>
        <p:pic>
          <p:nvPicPr>
            <p:cNvPr id="43" name="Picture 42" descr="Background pattern&#10;&#10;Description automatically generated">
              <a:extLst>
                <a:ext uri="{FF2B5EF4-FFF2-40B4-BE49-F238E27FC236}">
                  <a16:creationId xmlns:a16="http://schemas.microsoft.com/office/drawing/2014/main" id="{8E72B9C1-29B9-487D-8929-42034D4042FF}"/>
                </a:ext>
              </a:extLst>
            </p:cNvPr>
            <p:cNvPicPr>
              <a:picLocks noChangeAspect="1"/>
            </p:cNvPicPr>
            <p:nvPr/>
          </p:nvPicPr>
          <p:blipFill rotWithShape="1">
            <a:blip r:embed="rId3">
              <a:extLst>
                <a:ext uri="{28A0092B-C50C-407E-A947-70E740481C1C}">
                  <a14:useLocalDpi xmlns:a14="http://schemas.microsoft.com/office/drawing/2010/main" val="0"/>
                </a:ext>
              </a:extLst>
            </a:blip>
            <a:srcRect r="68854" b="71015"/>
            <a:stretch/>
          </p:blipFill>
          <p:spPr>
            <a:xfrm>
              <a:off x="-22805" y="4317471"/>
              <a:ext cx="1414676" cy="1239640"/>
            </a:xfrm>
            <a:prstGeom prst="rect">
              <a:avLst/>
            </a:prstGeom>
          </p:spPr>
        </p:pic>
      </p:grpSp>
    </p:spTree>
    <p:extLst>
      <p:ext uri="{BB962C8B-B14F-4D97-AF65-F5344CB8AC3E}">
        <p14:creationId xmlns:p14="http://schemas.microsoft.com/office/powerpoint/2010/main" val="7917553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750" fill="hold"/>
                                        <p:tgtEl>
                                          <p:spTgt spid="15"/>
                                        </p:tgtEl>
                                        <p:attrNameLst>
                                          <p:attrName>ppt_w</p:attrName>
                                        </p:attrNameLst>
                                      </p:cBhvr>
                                      <p:tavLst>
                                        <p:tav tm="0">
                                          <p:val>
                                            <p:fltVal val="0"/>
                                          </p:val>
                                        </p:tav>
                                        <p:tav tm="100000">
                                          <p:val>
                                            <p:strVal val="#ppt_w"/>
                                          </p:val>
                                        </p:tav>
                                      </p:tavLst>
                                    </p:anim>
                                    <p:anim calcmode="lin" valueType="num">
                                      <p:cBhvr>
                                        <p:cTn id="8" dur="750" fill="hold"/>
                                        <p:tgtEl>
                                          <p:spTgt spid="15"/>
                                        </p:tgtEl>
                                        <p:attrNameLst>
                                          <p:attrName>ppt_h</p:attrName>
                                        </p:attrNameLst>
                                      </p:cBhvr>
                                      <p:tavLst>
                                        <p:tav tm="0">
                                          <p:val>
                                            <p:fltVal val="0"/>
                                          </p:val>
                                        </p:tav>
                                        <p:tav tm="100000">
                                          <p:val>
                                            <p:strVal val="#ppt_h"/>
                                          </p:val>
                                        </p:tav>
                                      </p:tavLst>
                                    </p:anim>
                                    <p:anim calcmode="lin" valueType="num">
                                      <p:cBhvr>
                                        <p:cTn id="9" dur="750" fill="hold"/>
                                        <p:tgtEl>
                                          <p:spTgt spid="15"/>
                                        </p:tgtEl>
                                        <p:attrNameLst>
                                          <p:attrName>style.rotation</p:attrName>
                                        </p:attrNameLst>
                                      </p:cBhvr>
                                      <p:tavLst>
                                        <p:tav tm="0">
                                          <p:val>
                                            <p:fltVal val="360"/>
                                          </p:val>
                                        </p:tav>
                                        <p:tav tm="100000">
                                          <p:val>
                                            <p:fltVal val="0"/>
                                          </p:val>
                                        </p:tav>
                                      </p:tavLst>
                                    </p:anim>
                                    <p:animEffect transition="in" filter="fade">
                                      <p:cBhvr>
                                        <p:cTn id="10" dur="750"/>
                                        <p:tgtEl>
                                          <p:spTgt spid="15"/>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750" fill="hold"/>
                                        <p:tgtEl>
                                          <p:spTgt spid="21"/>
                                        </p:tgtEl>
                                        <p:attrNameLst>
                                          <p:attrName>ppt_w</p:attrName>
                                        </p:attrNameLst>
                                      </p:cBhvr>
                                      <p:tavLst>
                                        <p:tav tm="0">
                                          <p:val>
                                            <p:fltVal val="0"/>
                                          </p:val>
                                        </p:tav>
                                        <p:tav tm="100000">
                                          <p:val>
                                            <p:strVal val="#ppt_w"/>
                                          </p:val>
                                        </p:tav>
                                      </p:tavLst>
                                    </p:anim>
                                    <p:anim calcmode="lin" valueType="num">
                                      <p:cBhvr>
                                        <p:cTn id="14" dur="750" fill="hold"/>
                                        <p:tgtEl>
                                          <p:spTgt spid="21"/>
                                        </p:tgtEl>
                                        <p:attrNameLst>
                                          <p:attrName>ppt_h</p:attrName>
                                        </p:attrNameLst>
                                      </p:cBhvr>
                                      <p:tavLst>
                                        <p:tav tm="0">
                                          <p:val>
                                            <p:fltVal val="0"/>
                                          </p:val>
                                        </p:tav>
                                        <p:tav tm="100000">
                                          <p:val>
                                            <p:strVal val="#ppt_h"/>
                                          </p:val>
                                        </p:tav>
                                      </p:tavLst>
                                    </p:anim>
                                    <p:anim calcmode="lin" valueType="num">
                                      <p:cBhvr>
                                        <p:cTn id="15" dur="750" fill="hold"/>
                                        <p:tgtEl>
                                          <p:spTgt spid="21"/>
                                        </p:tgtEl>
                                        <p:attrNameLst>
                                          <p:attrName>style.rotation</p:attrName>
                                        </p:attrNameLst>
                                      </p:cBhvr>
                                      <p:tavLst>
                                        <p:tav tm="0">
                                          <p:val>
                                            <p:fltVal val="360"/>
                                          </p:val>
                                        </p:tav>
                                        <p:tav tm="100000">
                                          <p:val>
                                            <p:fltVal val="0"/>
                                          </p:val>
                                        </p:tav>
                                      </p:tavLst>
                                    </p:anim>
                                    <p:animEffect transition="in" filter="fade">
                                      <p:cBhvr>
                                        <p:cTn id="16" dur="750"/>
                                        <p:tgtEl>
                                          <p:spTgt spid="21"/>
                                        </p:tgtEl>
                                      </p:cBhvr>
                                    </p:animEffect>
                                  </p:childTnLst>
                                </p:cTn>
                              </p:par>
                              <p:par>
                                <p:cTn id="17" presetID="49" presetClass="entr" presetSubtype="0" decel="10000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p:cTn id="19" dur="750" fill="hold"/>
                                        <p:tgtEl>
                                          <p:spTgt spid="33"/>
                                        </p:tgtEl>
                                        <p:attrNameLst>
                                          <p:attrName>ppt_w</p:attrName>
                                        </p:attrNameLst>
                                      </p:cBhvr>
                                      <p:tavLst>
                                        <p:tav tm="0">
                                          <p:val>
                                            <p:fltVal val="0"/>
                                          </p:val>
                                        </p:tav>
                                        <p:tav tm="100000">
                                          <p:val>
                                            <p:strVal val="#ppt_w"/>
                                          </p:val>
                                        </p:tav>
                                      </p:tavLst>
                                    </p:anim>
                                    <p:anim calcmode="lin" valueType="num">
                                      <p:cBhvr>
                                        <p:cTn id="20" dur="750" fill="hold"/>
                                        <p:tgtEl>
                                          <p:spTgt spid="33"/>
                                        </p:tgtEl>
                                        <p:attrNameLst>
                                          <p:attrName>ppt_h</p:attrName>
                                        </p:attrNameLst>
                                      </p:cBhvr>
                                      <p:tavLst>
                                        <p:tav tm="0">
                                          <p:val>
                                            <p:fltVal val="0"/>
                                          </p:val>
                                        </p:tav>
                                        <p:tav tm="100000">
                                          <p:val>
                                            <p:strVal val="#ppt_h"/>
                                          </p:val>
                                        </p:tav>
                                      </p:tavLst>
                                    </p:anim>
                                    <p:anim calcmode="lin" valueType="num">
                                      <p:cBhvr>
                                        <p:cTn id="21" dur="750" fill="hold"/>
                                        <p:tgtEl>
                                          <p:spTgt spid="33"/>
                                        </p:tgtEl>
                                        <p:attrNameLst>
                                          <p:attrName>style.rotation</p:attrName>
                                        </p:attrNameLst>
                                      </p:cBhvr>
                                      <p:tavLst>
                                        <p:tav tm="0">
                                          <p:val>
                                            <p:fltVal val="360"/>
                                          </p:val>
                                        </p:tav>
                                        <p:tav tm="100000">
                                          <p:val>
                                            <p:fltVal val="0"/>
                                          </p:val>
                                        </p:tav>
                                      </p:tavLst>
                                    </p:anim>
                                    <p:animEffect transition="in" filter="fade">
                                      <p:cBhvr>
                                        <p:cTn id="22" dur="750"/>
                                        <p:tgtEl>
                                          <p:spTgt spid="33"/>
                                        </p:tgtEl>
                                      </p:cBhvr>
                                    </p:animEffect>
                                  </p:childTnLst>
                                </p:cTn>
                              </p:par>
                              <p:par>
                                <p:cTn id="23" presetID="49" presetClass="entr" presetSubtype="0" decel="100000"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750" fill="hold"/>
                                        <p:tgtEl>
                                          <p:spTgt spid="40"/>
                                        </p:tgtEl>
                                        <p:attrNameLst>
                                          <p:attrName>ppt_w</p:attrName>
                                        </p:attrNameLst>
                                      </p:cBhvr>
                                      <p:tavLst>
                                        <p:tav tm="0">
                                          <p:val>
                                            <p:fltVal val="0"/>
                                          </p:val>
                                        </p:tav>
                                        <p:tav tm="100000">
                                          <p:val>
                                            <p:strVal val="#ppt_w"/>
                                          </p:val>
                                        </p:tav>
                                      </p:tavLst>
                                    </p:anim>
                                    <p:anim calcmode="lin" valueType="num">
                                      <p:cBhvr>
                                        <p:cTn id="26" dur="750" fill="hold"/>
                                        <p:tgtEl>
                                          <p:spTgt spid="40"/>
                                        </p:tgtEl>
                                        <p:attrNameLst>
                                          <p:attrName>ppt_h</p:attrName>
                                        </p:attrNameLst>
                                      </p:cBhvr>
                                      <p:tavLst>
                                        <p:tav tm="0">
                                          <p:val>
                                            <p:fltVal val="0"/>
                                          </p:val>
                                        </p:tav>
                                        <p:tav tm="100000">
                                          <p:val>
                                            <p:strVal val="#ppt_h"/>
                                          </p:val>
                                        </p:tav>
                                      </p:tavLst>
                                    </p:anim>
                                    <p:anim calcmode="lin" valueType="num">
                                      <p:cBhvr>
                                        <p:cTn id="27" dur="750" fill="hold"/>
                                        <p:tgtEl>
                                          <p:spTgt spid="40"/>
                                        </p:tgtEl>
                                        <p:attrNameLst>
                                          <p:attrName>style.rotation</p:attrName>
                                        </p:attrNameLst>
                                      </p:cBhvr>
                                      <p:tavLst>
                                        <p:tav tm="0">
                                          <p:val>
                                            <p:fltVal val="360"/>
                                          </p:val>
                                        </p:tav>
                                        <p:tav tm="100000">
                                          <p:val>
                                            <p:fltVal val="0"/>
                                          </p:val>
                                        </p:tav>
                                      </p:tavLst>
                                    </p:anim>
                                    <p:animEffect transition="in" filter="fade">
                                      <p:cBhvr>
                                        <p:cTn id="28" dur="750"/>
                                        <p:tgtEl>
                                          <p:spTgt spid="40"/>
                                        </p:tgtEl>
                                      </p:cBhvr>
                                    </p:animEffect>
                                  </p:childTnLst>
                                </p:cTn>
                              </p:par>
                              <p:par>
                                <p:cTn id="29" presetID="49" presetClass="entr" presetSubtype="0" decel="10000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 calcmode="lin" valueType="num">
                                      <p:cBhvr>
                                        <p:cTn id="33" dur="750" fill="hold"/>
                                        <p:tgtEl>
                                          <p:spTgt spid="27"/>
                                        </p:tgtEl>
                                        <p:attrNameLst>
                                          <p:attrName>style.rotation</p:attrName>
                                        </p:attrNameLst>
                                      </p:cBhvr>
                                      <p:tavLst>
                                        <p:tav tm="0">
                                          <p:val>
                                            <p:fltVal val="360"/>
                                          </p:val>
                                        </p:tav>
                                        <p:tav tm="100000">
                                          <p:val>
                                            <p:fltVal val="0"/>
                                          </p:val>
                                        </p:tav>
                                      </p:tavLst>
                                    </p:anim>
                                    <p:animEffect transition="in" filter="fade">
                                      <p:cBhvr>
                                        <p:cTn id="34" dur="750"/>
                                        <p:tgtEl>
                                          <p:spTgt spid="27"/>
                                        </p:tgtEl>
                                      </p:cBhvr>
                                    </p:animEffect>
                                  </p:childTnLst>
                                </p:cTn>
                              </p:par>
                              <p:par>
                                <p:cTn id="35" presetID="49" presetClass="entr" presetSubtype="0" decel="10000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750" fill="hold"/>
                                        <p:tgtEl>
                                          <p:spTgt spid="9"/>
                                        </p:tgtEl>
                                        <p:attrNameLst>
                                          <p:attrName>ppt_w</p:attrName>
                                        </p:attrNameLst>
                                      </p:cBhvr>
                                      <p:tavLst>
                                        <p:tav tm="0">
                                          <p:val>
                                            <p:fltVal val="0"/>
                                          </p:val>
                                        </p:tav>
                                        <p:tav tm="100000">
                                          <p:val>
                                            <p:strVal val="#ppt_w"/>
                                          </p:val>
                                        </p:tav>
                                      </p:tavLst>
                                    </p:anim>
                                    <p:anim calcmode="lin" valueType="num">
                                      <p:cBhvr>
                                        <p:cTn id="38" dur="750" fill="hold"/>
                                        <p:tgtEl>
                                          <p:spTgt spid="9"/>
                                        </p:tgtEl>
                                        <p:attrNameLst>
                                          <p:attrName>ppt_h</p:attrName>
                                        </p:attrNameLst>
                                      </p:cBhvr>
                                      <p:tavLst>
                                        <p:tav tm="0">
                                          <p:val>
                                            <p:fltVal val="0"/>
                                          </p:val>
                                        </p:tav>
                                        <p:tav tm="100000">
                                          <p:val>
                                            <p:strVal val="#ppt_h"/>
                                          </p:val>
                                        </p:tav>
                                      </p:tavLst>
                                    </p:anim>
                                    <p:anim calcmode="lin" valueType="num">
                                      <p:cBhvr>
                                        <p:cTn id="39" dur="750" fill="hold"/>
                                        <p:tgtEl>
                                          <p:spTgt spid="9"/>
                                        </p:tgtEl>
                                        <p:attrNameLst>
                                          <p:attrName>style.rotation</p:attrName>
                                        </p:attrNameLst>
                                      </p:cBhvr>
                                      <p:tavLst>
                                        <p:tav tm="0">
                                          <p:val>
                                            <p:fltVal val="360"/>
                                          </p:val>
                                        </p:tav>
                                        <p:tav tm="100000">
                                          <p:val>
                                            <p:fltVal val="0"/>
                                          </p:val>
                                        </p:tav>
                                      </p:tavLst>
                                    </p:anim>
                                    <p:animEffect transition="in" filter="fade">
                                      <p:cBhvr>
                                        <p:cTn id="40" dur="75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circle(in)">
                                      <p:cBhvr>
                                        <p:cTn id="45" dur="2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1F4C5"/>
        </a:soli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CABAA5CE-2D6F-48CB-A216-6A44C66FD4CA}"/>
              </a:ext>
            </a:extLst>
          </p:cNvPr>
          <p:cNvSpPr/>
          <p:nvPr/>
        </p:nvSpPr>
        <p:spPr>
          <a:xfrm>
            <a:off x="-1861211" y="5595462"/>
            <a:ext cx="15556010" cy="1759678"/>
          </a:xfrm>
          <a:custGeom>
            <a:avLst/>
            <a:gdLst>
              <a:gd name="connsiteX0" fmla="*/ 1143356 w 15556010"/>
              <a:gd name="connsiteY0" fmla="*/ 165593 h 1759678"/>
              <a:gd name="connsiteX1" fmla="*/ 3301340 w 15556010"/>
              <a:gd name="connsiteY1" fmla="*/ 104633 h 1759678"/>
              <a:gd name="connsiteX2" fmla="*/ 5983580 w 15556010"/>
              <a:gd name="connsiteY2" fmla="*/ 787385 h 1759678"/>
              <a:gd name="connsiteX3" fmla="*/ 7605116 w 15556010"/>
              <a:gd name="connsiteY3" fmla="*/ 409433 h 1759678"/>
              <a:gd name="connsiteX4" fmla="*/ 9019388 w 15556010"/>
              <a:gd name="connsiteY4" fmla="*/ 726425 h 1759678"/>
              <a:gd name="connsiteX5" fmla="*/ 10043516 w 15556010"/>
              <a:gd name="connsiteY5" fmla="*/ 263129 h 1759678"/>
              <a:gd name="connsiteX6" fmla="*/ 10775036 w 15556010"/>
              <a:gd name="connsiteY6" fmla="*/ 628889 h 1759678"/>
              <a:gd name="connsiteX7" fmla="*/ 12335612 w 15556010"/>
              <a:gd name="connsiteY7" fmla="*/ 336281 h 1759678"/>
              <a:gd name="connsiteX8" fmla="*/ 13262204 w 15556010"/>
              <a:gd name="connsiteY8" fmla="*/ 616697 h 1759678"/>
              <a:gd name="connsiteX9" fmla="*/ 14298524 w 15556010"/>
              <a:gd name="connsiteY9" fmla="*/ 263129 h 1759678"/>
              <a:gd name="connsiteX10" fmla="*/ 14713052 w 15556010"/>
              <a:gd name="connsiteY10" fmla="*/ 726425 h 1759678"/>
              <a:gd name="connsiteX11" fmla="*/ 14469212 w 15556010"/>
              <a:gd name="connsiteY11" fmla="*/ 1567673 h 1759678"/>
              <a:gd name="connsiteX12" fmla="*/ 1045820 w 15556010"/>
              <a:gd name="connsiteY12" fmla="*/ 1640825 h 1759678"/>
              <a:gd name="connsiteX13" fmla="*/ 1143356 w 15556010"/>
              <a:gd name="connsiteY13" fmla="*/ 165593 h 1759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56010" h="1759678">
                <a:moveTo>
                  <a:pt x="1143356" y="165593"/>
                </a:moveTo>
                <a:cubicBezTo>
                  <a:pt x="1519276" y="-90439"/>
                  <a:pt x="2494636" y="1001"/>
                  <a:pt x="3301340" y="104633"/>
                </a:cubicBezTo>
                <a:cubicBezTo>
                  <a:pt x="4108044" y="208265"/>
                  <a:pt x="5266284" y="736585"/>
                  <a:pt x="5983580" y="787385"/>
                </a:cubicBezTo>
                <a:cubicBezTo>
                  <a:pt x="6700876" y="838185"/>
                  <a:pt x="7099148" y="419593"/>
                  <a:pt x="7605116" y="409433"/>
                </a:cubicBezTo>
                <a:cubicBezTo>
                  <a:pt x="8111084" y="399273"/>
                  <a:pt x="8612988" y="750809"/>
                  <a:pt x="9019388" y="726425"/>
                </a:cubicBezTo>
                <a:cubicBezTo>
                  <a:pt x="9425788" y="702041"/>
                  <a:pt x="9750908" y="279385"/>
                  <a:pt x="10043516" y="263129"/>
                </a:cubicBezTo>
                <a:cubicBezTo>
                  <a:pt x="10336124" y="246873"/>
                  <a:pt x="10393020" y="616697"/>
                  <a:pt x="10775036" y="628889"/>
                </a:cubicBezTo>
                <a:cubicBezTo>
                  <a:pt x="11157052" y="641081"/>
                  <a:pt x="11921084" y="338313"/>
                  <a:pt x="12335612" y="336281"/>
                </a:cubicBezTo>
                <a:cubicBezTo>
                  <a:pt x="12750140" y="334249"/>
                  <a:pt x="12935052" y="628889"/>
                  <a:pt x="13262204" y="616697"/>
                </a:cubicBezTo>
                <a:cubicBezTo>
                  <a:pt x="13589356" y="604505"/>
                  <a:pt x="14056716" y="244841"/>
                  <a:pt x="14298524" y="263129"/>
                </a:cubicBezTo>
                <a:cubicBezTo>
                  <a:pt x="14540332" y="281417"/>
                  <a:pt x="14684604" y="509001"/>
                  <a:pt x="14713052" y="726425"/>
                </a:cubicBezTo>
                <a:cubicBezTo>
                  <a:pt x="14741500" y="943849"/>
                  <a:pt x="16747084" y="1415273"/>
                  <a:pt x="14469212" y="1567673"/>
                </a:cubicBezTo>
                <a:cubicBezTo>
                  <a:pt x="12191340" y="1720073"/>
                  <a:pt x="3262732" y="1872473"/>
                  <a:pt x="1045820" y="1640825"/>
                </a:cubicBezTo>
                <a:cubicBezTo>
                  <a:pt x="-1171092" y="1409177"/>
                  <a:pt x="767436" y="421625"/>
                  <a:pt x="1143356" y="165593"/>
                </a:cubicBezTo>
                <a:close/>
              </a:path>
            </a:pathLst>
          </a:custGeom>
          <a:solidFill>
            <a:srgbClr val="65C1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37C6467-1D68-4F49-9B76-B1E05C5B4FF7}"/>
              </a:ext>
            </a:extLst>
          </p:cNvPr>
          <p:cNvGrpSpPr/>
          <p:nvPr/>
        </p:nvGrpSpPr>
        <p:grpSpPr>
          <a:xfrm>
            <a:off x="540825" y="4621677"/>
            <a:ext cx="6537308" cy="2236324"/>
            <a:chOff x="354485" y="2459691"/>
            <a:chExt cx="3358363" cy="1665995"/>
          </a:xfrm>
        </p:grpSpPr>
        <p:sp>
          <p:nvSpPr>
            <p:cNvPr id="4" name="Double Wave 3">
              <a:extLst>
                <a:ext uri="{FF2B5EF4-FFF2-40B4-BE49-F238E27FC236}">
                  <a16:creationId xmlns:a16="http://schemas.microsoft.com/office/drawing/2014/main" id="{C55B7197-2E79-485E-B932-080C71143BFB}"/>
                </a:ext>
              </a:extLst>
            </p:cNvPr>
            <p:cNvSpPr/>
            <p:nvPr/>
          </p:nvSpPr>
          <p:spPr>
            <a:xfrm>
              <a:off x="354485" y="2459691"/>
              <a:ext cx="3358363" cy="1665995"/>
            </a:xfrm>
            <a:prstGeom prst="doubleWave">
              <a:avLst/>
            </a:prstGeom>
            <a:solidFill>
              <a:srgbClr val="FAF0D7"/>
            </a:solidFill>
            <a:ln w="28575">
              <a:solidFill>
                <a:srgbClr val="FFAF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Double Wave 4">
              <a:extLst>
                <a:ext uri="{FF2B5EF4-FFF2-40B4-BE49-F238E27FC236}">
                  <a16:creationId xmlns:a16="http://schemas.microsoft.com/office/drawing/2014/main" id="{27DD331A-E76C-4AE9-B1A4-4F4223E2E1C3}"/>
                </a:ext>
              </a:extLst>
            </p:cNvPr>
            <p:cNvSpPr/>
            <p:nvPr/>
          </p:nvSpPr>
          <p:spPr>
            <a:xfrm>
              <a:off x="524286" y="2656113"/>
              <a:ext cx="3018759" cy="1274977"/>
            </a:xfrm>
            <a:prstGeom prst="doubleWave">
              <a:avLst/>
            </a:prstGeom>
            <a:solidFill>
              <a:schemeClr val="bg1"/>
            </a:solidFill>
            <a:ln w="28575">
              <a:solidFill>
                <a:srgbClr val="FFAF7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 name="Group 5">
            <a:extLst>
              <a:ext uri="{FF2B5EF4-FFF2-40B4-BE49-F238E27FC236}">
                <a16:creationId xmlns:a16="http://schemas.microsoft.com/office/drawing/2014/main" id="{B469B90D-2232-4A81-9692-F699D3066A96}"/>
              </a:ext>
            </a:extLst>
          </p:cNvPr>
          <p:cNvGrpSpPr/>
          <p:nvPr/>
        </p:nvGrpSpPr>
        <p:grpSpPr>
          <a:xfrm>
            <a:off x="4245240" y="2309033"/>
            <a:ext cx="3451591" cy="2388537"/>
            <a:chOff x="354485" y="2459691"/>
            <a:chExt cx="3358363" cy="1665995"/>
          </a:xfrm>
        </p:grpSpPr>
        <p:sp>
          <p:nvSpPr>
            <p:cNvPr id="7" name="Double Wave 6">
              <a:extLst>
                <a:ext uri="{FF2B5EF4-FFF2-40B4-BE49-F238E27FC236}">
                  <a16:creationId xmlns:a16="http://schemas.microsoft.com/office/drawing/2014/main" id="{19757779-441C-4090-9A87-CAAC08B63BE0}"/>
                </a:ext>
              </a:extLst>
            </p:cNvPr>
            <p:cNvSpPr/>
            <p:nvPr/>
          </p:nvSpPr>
          <p:spPr>
            <a:xfrm>
              <a:off x="354485" y="2459691"/>
              <a:ext cx="3358363" cy="1665995"/>
            </a:xfrm>
            <a:prstGeom prst="doubleWave">
              <a:avLst/>
            </a:prstGeom>
            <a:solidFill>
              <a:srgbClr val="FAF0D7"/>
            </a:solidFill>
            <a:ln w="28575">
              <a:solidFill>
                <a:srgbClr val="FFAF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Double Wave 7">
              <a:extLst>
                <a:ext uri="{FF2B5EF4-FFF2-40B4-BE49-F238E27FC236}">
                  <a16:creationId xmlns:a16="http://schemas.microsoft.com/office/drawing/2014/main" id="{A0D8FD1B-ED1B-47F7-8890-B6927641C920}"/>
                </a:ext>
              </a:extLst>
            </p:cNvPr>
            <p:cNvSpPr/>
            <p:nvPr/>
          </p:nvSpPr>
          <p:spPr>
            <a:xfrm>
              <a:off x="524286" y="2656113"/>
              <a:ext cx="3018759" cy="1274977"/>
            </a:xfrm>
            <a:prstGeom prst="doubleWave">
              <a:avLst/>
            </a:prstGeom>
            <a:solidFill>
              <a:schemeClr val="bg1"/>
            </a:solidFill>
            <a:ln w="28575">
              <a:solidFill>
                <a:srgbClr val="FFAF7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 name="Group 8">
            <a:extLst>
              <a:ext uri="{FF2B5EF4-FFF2-40B4-BE49-F238E27FC236}">
                <a16:creationId xmlns:a16="http://schemas.microsoft.com/office/drawing/2014/main" id="{42645C74-B193-4052-BE81-F044DF97669A}"/>
              </a:ext>
            </a:extLst>
          </p:cNvPr>
          <p:cNvGrpSpPr/>
          <p:nvPr/>
        </p:nvGrpSpPr>
        <p:grpSpPr>
          <a:xfrm>
            <a:off x="261257" y="2242457"/>
            <a:ext cx="3451591" cy="2388537"/>
            <a:chOff x="354485" y="2459691"/>
            <a:chExt cx="3358363" cy="1665995"/>
          </a:xfrm>
        </p:grpSpPr>
        <p:sp>
          <p:nvSpPr>
            <p:cNvPr id="10" name="Double Wave 9">
              <a:extLst>
                <a:ext uri="{FF2B5EF4-FFF2-40B4-BE49-F238E27FC236}">
                  <a16:creationId xmlns:a16="http://schemas.microsoft.com/office/drawing/2014/main" id="{C09CE020-D025-4888-A28D-F2EBEEE7C6E0}"/>
                </a:ext>
              </a:extLst>
            </p:cNvPr>
            <p:cNvSpPr/>
            <p:nvPr/>
          </p:nvSpPr>
          <p:spPr>
            <a:xfrm>
              <a:off x="354485" y="2459691"/>
              <a:ext cx="3358363" cy="1665995"/>
            </a:xfrm>
            <a:prstGeom prst="doubleWave">
              <a:avLst/>
            </a:prstGeom>
            <a:solidFill>
              <a:srgbClr val="FAF0D7"/>
            </a:solidFill>
            <a:ln w="28575">
              <a:solidFill>
                <a:srgbClr val="FFAF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Double Wave 10">
              <a:extLst>
                <a:ext uri="{FF2B5EF4-FFF2-40B4-BE49-F238E27FC236}">
                  <a16:creationId xmlns:a16="http://schemas.microsoft.com/office/drawing/2014/main" id="{939BBBD5-4450-4244-97F9-E467E46E936A}"/>
                </a:ext>
              </a:extLst>
            </p:cNvPr>
            <p:cNvSpPr/>
            <p:nvPr/>
          </p:nvSpPr>
          <p:spPr>
            <a:xfrm>
              <a:off x="524286" y="2656113"/>
              <a:ext cx="3018759" cy="1274977"/>
            </a:xfrm>
            <a:prstGeom prst="doubleWave">
              <a:avLst/>
            </a:prstGeom>
            <a:solidFill>
              <a:schemeClr val="bg1"/>
            </a:solidFill>
            <a:ln w="28575">
              <a:solidFill>
                <a:srgbClr val="FFAF7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2" name="Hộp Văn bản 3">
            <a:extLst>
              <a:ext uri="{FF2B5EF4-FFF2-40B4-BE49-F238E27FC236}">
                <a16:creationId xmlns:a16="http://schemas.microsoft.com/office/drawing/2014/main" id="{986789E7-8318-4E22-8562-758E9307493D}"/>
              </a:ext>
            </a:extLst>
          </p:cNvPr>
          <p:cNvSpPr txBox="1"/>
          <p:nvPr/>
        </p:nvSpPr>
        <p:spPr>
          <a:xfrm>
            <a:off x="928956" y="2812950"/>
            <a:ext cx="260937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0000"/>
                </a:solidFill>
                <a:effectLst/>
                <a:uLnTx/>
                <a:uFillTx/>
                <a:latin typeface="Calibri" panose="020F0502020204030204"/>
                <a:ea typeface="+mn-ea"/>
                <a:cs typeface="+mn-cs"/>
              </a:rPr>
              <a:t>Tên truyện </a:t>
            </a:r>
            <a:endParaRPr kumimoji="0" lang="vi-VN" sz="36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sp>
        <p:nvSpPr>
          <p:cNvPr id="13" name="Hộp Văn bản 3">
            <a:extLst>
              <a:ext uri="{FF2B5EF4-FFF2-40B4-BE49-F238E27FC236}">
                <a16:creationId xmlns:a16="http://schemas.microsoft.com/office/drawing/2014/main" id="{CAC53792-6C6D-4248-93F9-F8F1298B0324}"/>
              </a:ext>
            </a:extLst>
          </p:cNvPr>
          <p:cNvSpPr txBox="1"/>
          <p:nvPr/>
        </p:nvSpPr>
        <p:spPr>
          <a:xfrm>
            <a:off x="4599674" y="2806220"/>
            <a:ext cx="278416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70AD47">
                    <a:lumMod val="75000"/>
                  </a:srgbClr>
                </a:solidFill>
                <a:effectLst/>
                <a:uLnTx/>
                <a:uFillTx/>
                <a:latin typeface="Calibri" panose="020F0502020204030204"/>
                <a:ea typeface="+mn-ea"/>
                <a:cs typeface="+mn-cs"/>
              </a:rPr>
              <a:t>Tên </a:t>
            </a:r>
            <a:r>
              <a:rPr kumimoji="0" lang="vi-VN" sz="3600" b="1" i="0" u="none" strike="noStrike" kern="1200" cap="none" spc="0" normalizeH="0" baseline="0" noProof="0">
                <a:ln>
                  <a:noFill/>
                </a:ln>
                <a:solidFill>
                  <a:srgbClr val="70AD47">
                    <a:lumMod val="75000"/>
                  </a:srgbClr>
                </a:solidFill>
                <a:effectLst/>
                <a:uLnTx/>
                <a:uFillTx/>
                <a:latin typeface="Calibri" panose="020F0502020204030204" pitchFamily="34" charset="0"/>
                <a:ea typeface="+mn-ea"/>
                <a:cs typeface="Calibri" panose="020F0502020204030204" pitchFamily="34" charset="0"/>
              </a:rPr>
              <a:t>nhân vật</a:t>
            </a:r>
            <a:endParaRPr kumimoji="0" lang="vi-VN" sz="3600" b="1" i="0" u="none" strike="noStrike" kern="1200" cap="none" spc="0" normalizeH="0" baseline="0" noProof="0" dirty="0">
              <a:ln>
                <a:noFill/>
              </a:ln>
              <a:solidFill>
                <a:srgbClr val="70AD47">
                  <a:lumMod val="75000"/>
                </a:srgbClr>
              </a:solidFill>
              <a:effectLst/>
              <a:uLnTx/>
              <a:uFillTx/>
              <a:latin typeface="Calibri" panose="020F0502020204030204" pitchFamily="34" charset="0"/>
              <a:ea typeface="+mn-ea"/>
              <a:cs typeface="Calibri" panose="020F0502020204030204" pitchFamily="34" charset="0"/>
            </a:endParaRPr>
          </a:p>
        </p:txBody>
      </p:sp>
      <p:grpSp>
        <p:nvGrpSpPr>
          <p:cNvPr id="14" name="Group 13">
            <a:extLst>
              <a:ext uri="{FF2B5EF4-FFF2-40B4-BE49-F238E27FC236}">
                <a16:creationId xmlns:a16="http://schemas.microsoft.com/office/drawing/2014/main" id="{8C43851A-196A-4883-A412-73C59CBE6314}"/>
              </a:ext>
            </a:extLst>
          </p:cNvPr>
          <p:cNvGrpSpPr/>
          <p:nvPr/>
        </p:nvGrpSpPr>
        <p:grpSpPr>
          <a:xfrm>
            <a:off x="338814" y="320408"/>
            <a:ext cx="5684284" cy="1446550"/>
            <a:chOff x="338814" y="320408"/>
            <a:chExt cx="5684284" cy="1446550"/>
          </a:xfrm>
        </p:grpSpPr>
        <p:sp>
          <p:nvSpPr>
            <p:cNvPr id="15" name="Hộp Văn bản 9">
              <a:extLst>
                <a:ext uri="{FF2B5EF4-FFF2-40B4-BE49-F238E27FC236}">
                  <a16:creationId xmlns:a16="http://schemas.microsoft.com/office/drawing/2014/main" id="{FACCB7D6-A141-47D0-B310-4B502F5F1A85}"/>
                </a:ext>
              </a:extLst>
            </p:cNvPr>
            <p:cNvSpPr txBox="1"/>
            <p:nvPr/>
          </p:nvSpPr>
          <p:spPr>
            <a:xfrm>
              <a:off x="354485" y="320408"/>
              <a:ext cx="565294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w="215900">
                    <a:solidFill>
                      <a:prstClr val="white"/>
                    </a:solidFill>
                  </a:ln>
                  <a:solidFill>
                    <a:prstClr val="white"/>
                  </a:solidFill>
                  <a:effectLst>
                    <a:outerShdw blurRad="50800" dist="38100" dir="18900000" algn="bl" rotWithShape="0">
                      <a:prstClr val="black">
                        <a:alpha val="40000"/>
                      </a:prstClr>
                    </a:outerShdw>
                  </a:effectLst>
                  <a:uLnTx/>
                  <a:uFillTx/>
                  <a:latin typeface="Calibri" panose="020F0502020204030204" pitchFamily="34" charset="0"/>
                  <a:ea typeface="+mn-ea"/>
                  <a:cs typeface="Calibri" panose="020F0502020204030204" pitchFamily="34" charset="0"/>
                </a:rPr>
                <a:t>2. </a:t>
              </a:r>
              <a:r>
                <a:rPr kumimoji="0" lang="vi-VN" sz="4400" b="1" i="0" u="none" strike="noStrike" kern="1200" cap="none" spc="0" normalizeH="0" baseline="0" noProof="0" dirty="0" err="1">
                  <a:ln w="215900">
                    <a:solidFill>
                      <a:prstClr val="white"/>
                    </a:solidFill>
                  </a:ln>
                  <a:solidFill>
                    <a:prstClr val="white"/>
                  </a:solidFill>
                  <a:effectLst>
                    <a:outerShdw blurRad="50800" dist="38100" dir="18900000" algn="bl" rotWithShape="0">
                      <a:prstClr val="black">
                        <a:alpha val="40000"/>
                      </a:prstClr>
                    </a:outerShdw>
                  </a:effectLst>
                  <a:uLnTx/>
                  <a:uFillTx/>
                  <a:latin typeface="Calibri" panose="020F0502020204030204" pitchFamily="34" charset="0"/>
                  <a:ea typeface="+mn-ea"/>
                  <a:cs typeface="Calibri" panose="020F0502020204030204" pitchFamily="34" charset="0"/>
                </a:rPr>
                <a:t>Nói</a:t>
              </a:r>
              <a:r>
                <a:rPr kumimoji="0" lang="vi-VN" sz="4400" b="1" i="0" u="none" strike="noStrike" kern="1200" cap="none" spc="0" normalizeH="0" baseline="0" noProof="0" dirty="0">
                  <a:ln w="215900">
                    <a:solidFill>
                      <a:prstClr val="white"/>
                    </a:solidFill>
                  </a:ln>
                  <a:solidFill>
                    <a:prstClr val="white"/>
                  </a:solidFill>
                  <a:effectLst>
                    <a:outerShdw blurRad="50800" dist="38100" dir="18900000" algn="bl" rotWithShape="0">
                      <a:prstClr val="black">
                        <a:alpha val="40000"/>
                      </a:prstClr>
                    </a:outerShdw>
                  </a:effectLst>
                  <a:uLnTx/>
                  <a:uFillTx/>
                  <a:latin typeface="Calibri" panose="020F0502020204030204" pitchFamily="34" charset="0"/>
                  <a:ea typeface="+mn-ea"/>
                  <a:cs typeface="Calibri" panose="020F0502020204030204" pitchFamily="34" charset="0"/>
                </a:rPr>
                <a:t> </a:t>
              </a:r>
              <a:r>
                <a:rPr kumimoji="0" lang="vi-VN" sz="4400" b="1" i="0" u="none" strike="noStrike" kern="1200" cap="none" spc="0" normalizeH="0" baseline="0" noProof="0" dirty="0" err="1">
                  <a:ln w="215900">
                    <a:solidFill>
                      <a:prstClr val="white"/>
                    </a:solidFill>
                  </a:ln>
                  <a:solidFill>
                    <a:prstClr val="white"/>
                  </a:solidFill>
                  <a:effectLst>
                    <a:outerShdw blurRad="50800" dist="38100" dir="18900000" algn="bl" rotWithShape="0">
                      <a:prstClr val="black">
                        <a:alpha val="40000"/>
                      </a:prstClr>
                    </a:outerShdw>
                  </a:effectLst>
                  <a:uLnTx/>
                  <a:uFillTx/>
                  <a:latin typeface="Calibri" panose="020F0502020204030204" pitchFamily="34" charset="0"/>
                  <a:ea typeface="+mn-ea"/>
                  <a:cs typeface="Calibri" panose="020F0502020204030204" pitchFamily="34" charset="0"/>
                </a:rPr>
                <a:t>về</a:t>
              </a:r>
              <a:r>
                <a:rPr kumimoji="0" lang="vi-VN" sz="4400" b="1" i="0" u="none" strike="noStrike" kern="1200" cap="none" spc="0" normalizeH="0" baseline="0" noProof="0" dirty="0">
                  <a:ln w="215900">
                    <a:solidFill>
                      <a:prstClr val="white"/>
                    </a:solidFill>
                  </a:ln>
                  <a:solidFill>
                    <a:prstClr val="white"/>
                  </a:solidFill>
                  <a:effectLst>
                    <a:outerShdw blurRad="50800" dist="38100" dir="18900000" algn="bl" rotWithShape="0">
                      <a:prstClr val="black">
                        <a:alpha val="40000"/>
                      </a:prstClr>
                    </a:outerShdw>
                  </a:effectLst>
                  <a:uLnTx/>
                  <a:uFillTx/>
                  <a:latin typeface="Calibri" panose="020F0502020204030204" pitchFamily="34" charset="0"/>
                  <a:ea typeface="+mn-ea"/>
                  <a:cs typeface="Calibri" panose="020F0502020204030204" pitchFamily="34" charset="0"/>
                </a:rPr>
                <a:t> </a:t>
              </a:r>
              <a:r>
                <a:rPr kumimoji="0" lang="vi-VN" sz="4400" b="1" i="0" u="none" strike="noStrike" kern="1200" cap="none" spc="0" normalizeH="0" baseline="0" noProof="0" dirty="0" err="1">
                  <a:ln w="215900">
                    <a:solidFill>
                      <a:prstClr val="white"/>
                    </a:solidFill>
                  </a:ln>
                  <a:solidFill>
                    <a:prstClr val="white"/>
                  </a:solidFill>
                  <a:effectLst>
                    <a:outerShdw blurRad="50800" dist="38100" dir="18900000" algn="bl" rotWithShape="0">
                      <a:prstClr val="black">
                        <a:alpha val="40000"/>
                      </a:prstClr>
                    </a:outerShdw>
                  </a:effectLst>
                  <a:uLnTx/>
                  <a:uFillTx/>
                  <a:latin typeface="Calibri" panose="020F0502020204030204" pitchFamily="34" charset="0"/>
                  <a:ea typeface="+mn-ea"/>
                  <a:cs typeface="Calibri" panose="020F0502020204030204" pitchFamily="34" charset="0"/>
                </a:rPr>
                <a:t>một</a:t>
              </a:r>
              <a:r>
                <a:rPr kumimoji="0" lang="vi-VN" sz="4400" b="1" i="0" u="none" strike="noStrike" kern="1200" cap="none" spc="0" normalizeH="0" baseline="0" noProof="0" dirty="0">
                  <a:ln w="215900">
                    <a:solidFill>
                      <a:prstClr val="white"/>
                    </a:solidFill>
                  </a:ln>
                  <a:solidFill>
                    <a:prstClr val="white"/>
                  </a:solidFill>
                  <a:effectLst>
                    <a:outerShdw blurRad="50800" dist="38100" dir="18900000" algn="bl" rotWithShape="0">
                      <a:prstClr val="black">
                        <a:alpha val="40000"/>
                      </a:prstClr>
                    </a:outerShdw>
                  </a:effectLst>
                  <a:uLnTx/>
                  <a:uFillTx/>
                  <a:latin typeface="Calibri" panose="020F0502020204030204" pitchFamily="34" charset="0"/>
                  <a:ea typeface="+mn-ea"/>
                  <a:cs typeface="Calibri" panose="020F0502020204030204" pitchFamily="34" charset="0"/>
                </a:rPr>
                <a:t> nhân </a:t>
              </a:r>
              <a:r>
                <a:rPr kumimoji="0" lang="vi-VN" sz="4400" b="1" i="0" u="none" strike="noStrike" kern="1200" cap="none" spc="0" normalizeH="0" baseline="0" noProof="0">
                  <a:ln w="215900">
                    <a:solidFill>
                      <a:prstClr val="white"/>
                    </a:solidFill>
                  </a:ln>
                  <a:solidFill>
                    <a:prstClr val="white"/>
                  </a:solidFill>
                  <a:effectLst>
                    <a:outerShdw blurRad="50800" dist="38100" dir="18900000" algn="bl" rotWithShape="0">
                      <a:prstClr val="black">
                        <a:alpha val="40000"/>
                      </a:prstClr>
                    </a:outerShdw>
                  </a:effectLst>
                  <a:uLnTx/>
                  <a:uFillTx/>
                  <a:latin typeface="Calibri" panose="020F0502020204030204" pitchFamily="34" charset="0"/>
                  <a:ea typeface="+mn-ea"/>
                  <a:cs typeface="Calibri" panose="020F0502020204030204" pitchFamily="34" charset="0"/>
                </a:rPr>
                <a:t>vật </a:t>
              </a:r>
              <a:r>
                <a:rPr kumimoji="0" lang="vi-VN" sz="4400" b="1" i="0" u="none" strike="noStrike" kern="1200" cap="none" spc="0" normalizeH="0" baseline="0" noProof="0" dirty="0">
                  <a:ln w="215900">
                    <a:solidFill>
                      <a:prstClr val="white"/>
                    </a:solidFill>
                  </a:ln>
                  <a:solidFill>
                    <a:prstClr val="white"/>
                  </a:solidFill>
                  <a:effectLst>
                    <a:outerShdw blurRad="50800" dist="38100" dir="18900000" algn="bl" rotWithShape="0">
                      <a:prstClr val="black">
                        <a:alpha val="40000"/>
                      </a:prstClr>
                    </a:outerShdw>
                  </a:effectLst>
                  <a:uLnTx/>
                  <a:uFillTx/>
                  <a:latin typeface="Calibri" panose="020F0502020204030204" pitchFamily="34" charset="0"/>
                  <a:ea typeface="+mn-ea"/>
                  <a:cs typeface="Calibri" panose="020F0502020204030204" pitchFamily="34" charset="0"/>
                </a:rPr>
                <a:t>trong câu </a:t>
              </a:r>
              <a:r>
                <a:rPr kumimoji="0" lang="vi-VN" sz="4400" b="1" i="0" u="none" strike="noStrike" kern="1200" cap="none" spc="0" normalizeH="0" baseline="0" noProof="0" dirty="0" err="1">
                  <a:ln w="215900">
                    <a:solidFill>
                      <a:prstClr val="white"/>
                    </a:solidFill>
                  </a:ln>
                  <a:solidFill>
                    <a:prstClr val="white"/>
                  </a:solidFill>
                  <a:effectLst>
                    <a:outerShdw blurRad="50800" dist="38100" dir="18900000" algn="bl" rotWithShape="0">
                      <a:prstClr val="black">
                        <a:alpha val="40000"/>
                      </a:prstClr>
                    </a:outerShdw>
                  </a:effectLst>
                  <a:uLnTx/>
                  <a:uFillTx/>
                  <a:latin typeface="Calibri" panose="020F0502020204030204" pitchFamily="34" charset="0"/>
                  <a:ea typeface="+mn-ea"/>
                  <a:cs typeface="Calibri" panose="020F0502020204030204" pitchFamily="34" charset="0"/>
                </a:rPr>
                <a:t>chuyện</a:t>
              </a:r>
              <a:r>
                <a:rPr kumimoji="0" lang="vi-VN" sz="4400" b="1" i="0" u="none" strike="noStrike" kern="1200" cap="none" spc="0" normalizeH="0" baseline="0" noProof="0" dirty="0">
                  <a:ln w="215900">
                    <a:solidFill>
                      <a:prstClr val="white"/>
                    </a:solidFill>
                  </a:ln>
                  <a:solidFill>
                    <a:prstClr val="white"/>
                  </a:solidFill>
                  <a:effectLst>
                    <a:outerShdw blurRad="50800" dist="38100" dir="18900000" algn="bl" rotWithShape="0">
                      <a:prstClr val="black">
                        <a:alpha val="40000"/>
                      </a:prstClr>
                    </a:outerShdw>
                  </a:effectLst>
                  <a:uLnTx/>
                  <a:uFillTx/>
                  <a:latin typeface="Calibri" panose="020F0502020204030204" pitchFamily="34" charset="0"/>
                  <a:ea typeface="+mn-ea"/>
                  <a:cs typeface="Calibri" panose="020F0502020204030204" pitchFamily="34" charset="0"/>
                </a:rPr>
                <a:t> </a:t>
              </a:r>
            </a:p>
          </p:txBody>
        </p:sp>
        <p:sp>
          <p:nvSpPr>
            <p:cNvPr id="16" name="Hộp Văn bản 9">
              <a:extLst>
                <a:ext uri="{FF2B5EF4-FFF2-40B4-BE49-F238E27FC236}">
                  <a16:creationId xmlns:a16="http://schemas.microsoft.com/office/drawing/2014/main" id="{1FA17832-BF3F-4A4C-B15C-CEDCE11FFDD9}"/>
                </a:ext>
              </a:extLst>
            </p:cNvPr>
            <p:cNvSpPr txBox="1"/>
            <p:nvPr/>
          </p:nvSpPr>
          <p:spPr>
            <a:xfrm>
              <a:off x="370157" y="320408"/>
              <a:ext cx="565294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w="95250">
                    <a:solidFill>
                      <a:srgbClr val="225978"/>
                    </a:solidFill>
                  </a:ln>
                  <a:solidFill>
                    <a:srgbClr val="225978"/>
                  </a:solidFill>
                  <a:effectLst/>
                  <a:uLnTx/>
                  <a:uFillTx/>
                  <a:latin typeface="Calibri" panose="020F0502020204030204" pitchFamily="34" charset="0"/>
                  <a:ea typeface="+mn-ea"/>
                  <a:cs typeface="Calibri" panose="020F0502020204030204" pitchFamily="34" charset="0"/>
                </a:rPr>
                <a:t>2. </a:t>
              </a:r>
              <a:r>
                <a:rPr kumimoji="0" lang="vi-VN" sz="4400" b="1" i="0" u="none" strike="noStrike" kern="1200" cap="none" spc="0" normalizeH="0" baseline="0" noProof="0" dirty="0" err="1">
                  <a:ln w="95250">
                    <a:solidFill>
                      <a:srgbClr val="225978"/>
                    </a:solidFill>
                  </a:ln>
                  <a:solidFill>
                    <a:srgbClr val="225978"/>
                  </a:solidFill>
                  <a:effectLst/>
                  <a:uLnTx/>
                  <a:uFillTx/>
                  <a:latin typeface="Calibri" panose="020F0502020204030204" pitchFamily="34" charset="0"/>
                  <a:ea typeface="+mn-ea"/>
                  <a:cs typeface="Calibri" panose="020F0502020204030204" pitchFamily="34" charset="0"/>
                </a:rPr>
                <a:t>Nói</a:t>
              </a:r>
              <a:r>
                <a:rPr kumimoji="0" lang="vi-VN" sz="4400" b="1" i="0" u="none" strike="noStrike" kern="1200" cap="none" spc="0" normalizeH="0" baseline="0" noProof="0" dirty="0">
                  <a:ln w="95250">
                    <a:solidFill>
                      <a:srgbClr val="225978"/>
                    </a:solidFill>
                  </a:ln>
                  <a:solidFill>
                    <a:srgbClr val="225978"/>
                  </a:solidFill>
                  <a:effectLst/>
                  <a:uLnTx/>
                  <a:uFillTx/>
                  <a:latin typeface="Calibri" panose="020F0502020204030204" pitchFamily="34" charset="0"/>
                  <a:ea typeface="+mn-ea"/>
                  <a:cs typeface="Calibri" panose="020F0502020204030204" pitchFamily="34" charset="0"/>
                </a:rPr>
                <a:t> </a:t>
              </a:r>
              <a:r>
                <a:rPr kumimoji="0" lang="vi-VN" sz="4400" b="1" i="0" u="none" strike="noStrike" kern="1200" cap="none" spc="0" normalizeH="0" baseline="0" noProof="0" dirty="0" err="1">
                  <a:ln w="95250">
                    <a:solidFill>
                      <a:srgbClr val="225978"/>
                    </a:solidFill>
                  </a:ln>
                  <a:solidFill>
                    <a:srgbClr val="225978"/>
                  </a:solidFill>
                  <a:effectLst/>
                  <a:uLnTx/>
                  <a:uFillTx/>
                  <a:latin typeface="Calibri" panose="020F0502020204030204" pitchFamily="34" charset="0"/>
                  <a:ea typeface="+mn-ea"/>
                  <a:cs typeface="Calibri" panose="020F0502020204030204" pitchFamily="34" charset="0"/>
                </a:rPr>
                <a:t>về</a:t>
              </a:r>
              <a:r>
                <a:rPr kumimoji="0" lang="vi-VN" sz="4400" b="1" i="0" u="none" strike="noStrike" kern="1200" cap="none" spc="0" normalizeH="0" baseline="0" noProof="0" dirty="0">
                  <a:ln w="95250">
                    <a:solidFill>
                      <a:srgbClr val="225978"/>
                    </a:solidFill>
                  </a:ln>
                  <a:solidFill>
                    <a:srgbClr val="225978"/>
                  </a:solidFill>
                  <a:effectLst/>
                  <a:uLnTx/>
                  <a:uFillTx/>
                  <a:latin typeface="Calibri" panose="020F0502020204030204" pitchFamily="34" charset="0"/>
                  <a:ea typeface="+mn-ea"/>
                  <a:cs typeface="Calibri" panose="020F0502020204030204" pitchFamily="34" charset="0"/>
                </a:rPr>
                <a:t> </a:t>
              </a:r>
              <a:r>
                <a:rPr kumimoji="0" lang="vi-VN" sz="4400" b="1" i="0" u="none" strike="noStrike" kern="1200" cap="none" spc="0" normalizeH="0" baseline="0" noProof="0" dirty="0" err="1">
                  <a:ln w="95250">
                    <a:solidFill>
                      <a:srgbClr val="225978"/>
                    </a:solidFill>
                  </a:ln>
                  <a:solidFill>
                    <a:srgbClr val="225978"/>
                  </a:solidFill>
                  <a:effectLst/>
                  <a:uLnTx/>
                  <a:uFillTx/>
                  <a:latin typeface="Calibri" panose="020F0502020204030204" pitchFamily="34" charset="0"/>
                  <a:ea typeface="+mn-ea"/>
                  <a:cs typeface="Calibri" panose="020F0502020204030204" pitchFamily="34" charset="0"/>
                </a:rPr>
                <a:t>một</a:t>
              </a:r>
              <a:r>
                <a:rPr kumimoji="0" lang="vi-VN" sz="4400" b="1" i="0" u="none" strike="noStrike" kern="1200" cap="none" spc="0" normalizeH="0" baseline="0" noProof="0" dirty="0">
                  <a:ln w="95250">
                    <a:solidFill>
                      <a:srgbClr val="225978"/>
                    </a:solidFill>
                  </a:ln>
                  <a:solidFill>
                    <a:srgbClr val="225978"/>
                  </a:solidFill>
                  <a:effectLst/>
                  <a:uLnTx/>
                  <a:uFillTx/>
                  <a:latin typeface="Calibri" panose="020F0502020204030204" pitchFamily="34" charset="0"/>
                  <a:ea typeface="+mn-ea"/>
                  <a:cs typeface="Calibri" panose="020F0502020204030204" pitchFamily="34" charset="0"/>
                </a:rPr>
                <a:t> nhân </a:t>
              </a:r>
              <a:r>
                <a:rPr kumimoji="0" lang="vi-VN" sz="4400" b="1" i="0" u="none" strike="noStrike" kern="1200" cap="none" spc="0" normalizeH="0" baseline="0" noProof="0">
                  <a:ln w="95250">
                    <a:solidFill>
                      <a:srgbClr val="225978"/>
                    </a:solidFill>
                  </a:ln>
                  <a:solidFill>
                    <a:srgbClr val="225978"/>
                  </a:solidFill>
                  <a:effectLst/>
                  <a:uLnTx/>
                  <a:uFillTx/>
                  <a:latin typeface="Calibri" panose="020F0502020204030204" pitchFamily="34" charset="0"/>
                  <a:ea typeface="+mn-ea"/>
                  <a:cs typeface="Calibri" panose="020F0502020204030204" pitchFamily="34" charset="0"/>
                </a:rPr>
                <a:t>vật </a:t>
              </a:r>
              <a:r>
                <a:rPr kumimoji="0" lang="vi-VN" sz="4400" b="1" i="0" u="none" strike="noStrike" kern="1200" cap="none" spc="0" normalizeH="0" baseline="0" noProof="0" dirty="0">
                  <a:ln w="95250">
                    <a:solidFill>
                      <a:srgbClr val="225978"/>
                    </a:solidFill>
                  </a:ln>
                  <a:solidFill>
                    <a:srgbClr val="225978"/>
                  </a:solidFill>
                  <a:effectLst/>
                  <a:uLnTx/>
                  <a:uFillTx/>
                  <a:latin typeface="Calibri" panose="020F0502020204030204" pitchFamily="34" charset="0"/>
                  <a:ea typeface="+mn-ea"/>
                  <a:cs typeface="Calibri" panose="020F0502020204030204" pitchFamily="34" charset="0"/>
                </a:rPr>
                <a:t>trong câu </a:t>
              </a:r>
              <a:r>
                <a:rPr kumimoji="0" lang="vi-VN" sz="4400" b="1" i="0" u="none" strike="noStrike" kern="1200" cap="none" spc="0" normalizeH="0" baseline="0" noProof="0" dirty="0" err="1">
                  <a:ln w="95250">
                    <a:solidFill>
                      <a:srgbClr val="225978"/>
                    </a:solidFill>
                  </a:ln>
                  <a:solidFill>
                    <a:srgbClr val="225978"/>
                  </a:solidFill>
                  <a:effectLst/>
                  <a:uLnTx/>
                  <a:uFillTx/>
                  <a:latin typeface="Calibri" panose="020F0502020204030204" pitchFamily="34" charset="0"/>
                  <a:ea typeface="+mn-ea"/>
                  <a:cs typeface="Calibri" panose="020F0502020204030204" pitchFamily="34" charset="0"/>
                </a:rPr>
                <a:t>chuyện</a:t>
              </a:r>
              <a:r>
                <a:rPr kumimoji="0" lang="vi-VN" sz="4400" b="1" i="0" u="none" strike="noStrike" kern="1200" cap="none" spc="0" normalizeH="0" baseline="0" noProof="0" dirty="0">
                  <a:ln w="95250">
                    <a:solidFill>
                      <a:srgbClr val="225978"/>
                    </a:solidFill>
                  </a:ln>
                  <a:solidFill>
                    <a:srgbClr val="225978"/>
                  </a:solidFill>
                  <a:effectLst/>
                  <a:uLnTx/>
                  <a:uFillTx/>
                  <a:latin typeface="Calibri" panose="020F0502020204030204" pitchFamily="34" charset="0"/>
                  <a:ea typeface="+mn-ea"/>
                  <a:cs typeface="Calibri" panose="020F0502020204030204" pitchFamily="34" charset="0"/>
                </a:rPr>
                <a:t> </a:t>
              </a:r>
            </a:p>
          </p:txBody>
        </p:sp>
        <p:sp>
          <p:nvSpPr>
            <p:cNvPr id="17" name="Hộp Văn bản 9">
              <a:extLst>
                <a:ext uri="{FF2B5EF4-FFF2-40B4-BE49-F238E27FC236}">
                  <a16:creationId xmlns:a16="http://schemas.microsoft.com/office/drawing/2014/main" id="{F02099A4-5F73-46DF-A61A-3C637626E199}"/>
                </a:ext>
              </a:extLst>
            </p:cNvPr>
            <p:cNvSpPr txBox="1"/>
            <p:nvPr/>
          </p:nvSpPr>
          <p:spPr>
            <a:xfrm>
              <a:off x="338814" y="320408"/>
              <a:ext cx="565294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solidFill>
                      <a:srgbClr val="4097C8"/>
                    </a:solidFill>
                  </a:ln>
                  <a:solidFill>
                    <a:srgbClr val="8CC0DE"/>
                  </a:solidFill>
                  <a:effectLst/>
                  <a:uLnTx/>
                  <a:uFillTx/>
                  <a:latin typeface="Calibri" panose="020F0502020204030204" pitchFamily="34" charset="0"/>
                  <a:ea typeface="+mn-ea"/>
                  <a:cs typeface="Calibri" panose="020F0502020204030204" pitchFamily="34" charset="0"/>
                </a:rPr>
                <a:t>2. </a:t>
              </a:r>
              <a:r>
                <a:rPr kumimoji="0" lang="vi-VN" sz="4400" b="1" i="0" u="none" strike="noStrike" kern="1200" cap="none" spc="0" normalizeH="0" baseline="0" noProof="0" dirty="0" err="1">
                  <a:ln>
                    <a:solidFill>
                      <a:srgbClr val="4097C8"/>
                    </a:solidFill>
                  </a:ln>
                  <a:solidFill>
                    <a:srgbClr val="8CC0DE"/>
                  </a:solidFill>
                  <a:effectLst/>
                  <a:uLnTx/>
                  <a:uFillTx/>
                  <a:latin typeface="Calibri" panose="020F0502020204030204" pitchFamily="34" charset="0"/>
                  <a:ea typeface="+mn-ea"/>
                  <a:cs typeface="Calibri" panose="020F0502020204030204" pitchFamily="34" charset="0"/>
                </a:rPr>
                <a:t>Nói</a:t>
              </a:r>
              <a:r>
                <a:rPr kumimoji="0" lang="vi-VN" sz="4400" b="1" i="0" u="none" strike="noStrike" kern="1200" cap="none" spc="0" normalizeH="0" baseline="0" noProof="0" dirty="0">
                  <a:ln>
                    <a:solidFill>
                      <a:srgbClr val="4097C8"/>
                    </a:solidFill>
                  </a:ln>
                  <a:solidFill>
                    <a:srgbClr val="8CC0DE"/>
                  </a:solidFill>
                  <a:effectLst/>
                  <a:uLnTx/>
                  <a:uFillTx/>
                  <a:latin typeface="Calibri" panose="020F0502020204030204" pitchFamily="34" charset="0"/>
                  <a:ea typeface="+mn-ea"/>
                  <a:cs typeface="Calibri" panose="020F0502020204030204" pitchFamily="34" charset="0"/>
                </a:rPr>
                <a:t> </a:t>
              </a:r>
              <a:r>
                <a:rPr kumimoji="0" lang="vi-VN" sz="4400" b="1" i="0" u="none" strike="noStrike" kern="1200" cap="none" spc="0" normalizeH="0" baseline="0" noProof="0" dirty="0" err="1">
                  <a:ln>
                    <a:solidFill>
                      <a:srgbClr val="4097C8"/>
                    </a:solidFill>
                  </a:ln>
                  <a:solidFill>
                    <a:srgbClr val="8CC0DE"/>
                  </a:solidFill>
                  <a:effectLst/>
                  <a:uLnTx/>
                  <a:uFillTx/>
                  <a:latin typeface="Calibri" panose="020F0502020204030204" pitchFamily="34" charset="0"/>
                  <a:ea typeface="+mn-ea"/>
                  <a:cs typeface="Calibri" panose="020F0502020204030204" pitchFamily="34" charset="0"/>
                </a:rPr>
                <a:t>về</a:t>
              </a:r>
              <a:r>
                <a:rPr kumimoji="0" lang="vi-VN" sz="4400" b="1" i="0" u="none" strike="noStrike" kern="1200" cap="none" spc="0" normalizeH="0" baseline="0" noProof="0" dirty="0">
                  <a:ln>
                    <a:solidFill>
                      <a:srgbClr val="4097C8"/>
                    </a:solidFill>
                  </a:ln>
                  <a:solidFill>
                    <a:srgbClr val="8CC0DE"/>
                  </a:solidFill>
                  <a:effectLst/>
                  <a:uLnTx/>
                  <a:uFillTx/>
                  <a:latin typeface="Calibri" panose="020F0502020204030204" pitchFamily="34" charset="0"/>
                  <a:ea typeface="+mn-ea"/>
                  <a:cs typeface="Calibri" panose="020F0502020204030204" pitchFamily="34" charset="0"/>
                </a:rPr>
                <a:t> </a:t>
              </a:r>
              <a:r>
                <a:rPr kumimoji="0" lang="vi-VN" sz="4400" b="1" i="0" u="none" strike="noStrike" kern="1200" cap="none" spc="0" normalizeH="0" baseline="0" noProof="0" dirty="0" err="1">
                  <a:ln>
                    <a:solidFill>
                      <a:srgbClr val="4097C8"/>
                    </a:solidFill>
                  </a:ln>
                  <a:solidFill>
                    <a:srgbClr val="8CC0DE"/>
                  </a:solidFill>
                  <a:effectLst/>
                  <a:uLnTx/>
                  <a:uFillTx/>
                  <a:latin typeface="Calibri" panose="020F0502020204030204" pitchFamily="34" charset="0"/>
                  <a:ea typeface="+mn-ea"/>
                  <a:cs typeface="Calibri" panose="020F0502020204030204" pitchFamily="34" charset="0"/>
                </a:rPr>
                <a:t>một</a:t>
              </a:r>
              <a:r>
                <a:rPr kumimoji="0" lang="vi-VN" sz="4400" b="1" i="0" u="none" strike="noStrike" kern="1200" cap="none" spc="0" normalizeH="0" baseline="0" noProof="0" dirty="0">
                  <a:ln>
                    <a:solidFill>
                      <a:srgbClr val="4097C8"/>
                    </a:solidFill>
                  </a:ln>
                  <a:solidFill>
                    <a:srgbClr val="8CC0DE"/>
                  </a:solidFill>
                  <a:effectLst/>
                  <a:uLnTx/>
                  <a:uFillTx/>
                  <a:latin typeface="Calibri" panose="020F0502020204030204" pitchFamily="34" charset="0"/>
                  <a:ea typeface="+mn-ea"/>
                  <a:cs typeface="Calibri" panose="020F0502020204030204" pitchFamily="34" charset="0"/>
                </a:rPr>
                <a:t> nhân </a:t>
              </a:r>
              <a:r>
                <a:rPr kumimoji="0" lang="vi-VN" sz="4400" b="1" i="0" u="none" strike="noStrike" kern="1200" cap="none" spc="0" normalizeH="0" baseline="0" noProof="0">
                  <a:ln>
                    <a:solidFill>
                      <a:srgbClr val="4097C8"/>
                    </a:solidFill>
                  </a:ln>
                  <a:solidFill>
                    <a:srgbClr val="8CC0DE"/>
                  </a:solidFill>
                  <a:effectLst/>
                  <a:uLnTx/>
                  <a:uFillTx/>
                  <a:latin typeface="Calibri" panose="020F0502020204030204" pitchFamily="34" charset="0"/>
                  <a:ea typeface="+mn-ea"/>
                  <a:cs typeface="Calibri" panose="020F0502020204030204" pitchFamily="34" charset="0"/>
                </a:rPr>
                <a:t>vật </a:t>
              </a:r>
              <a:r>
                <a:rPr kumimoji="0" lang="vi-VN" sz="4400" b="1" i="0" u="none" strike="noStrike" kern="1200" cap="none" spc="0" normalizeH="0" baseline="0" noProof="0" dirty="0">
                  <a:ln>
                    <a:solidFill>
                      <a:srgbClr val="4097C8"/>
                    </a:solidFill>
                  </a:ln>
                  <a:solidFill>
                    <a:srgbClr val="8CC0DE"/>
                  </a:solidFill>
                  <a:effectLst/>
                  <a:uLnTx/>
                  <a:uFillTx/>
                  <a:latin typeface="Calibri" panose="020F0502020204030204" pitchFamily="34" charset="0"/>
                  <a:ea typeface="+mn-ea"/>
                  <a:cs typeface="Calibri" panose="020F0502020204030204" pitchFamily="34" charset="0"/>
                </a:rPr>
                <a:t>trong câu </a:t>
              </a:r>
              <a:r>
                <a:rPr kumimoji="0" lang="vi-VN" sz="4400" b="1" i="0" u="none" strike="noStrike" kern="1200" cap="none" spc="0" normalizeH="0" baseline="0" noProof="0" dirty="0" err="1">
                  <a:ln>
                    <a:solidFill>
                      <a:srgbClr val="4097C8"/>
                    </a:solidFill>
                  </a:ln>
                  <a:solidFill>
                    <a:srgbClr val="8CC0DE"/>
                  </a:solidFill>
                  <a:effectLst/>
                  <a:uLnTx/>
                  <a:uFillTx/>
                  <a:latin typeface="Calibri" panose="020F0502020204030204" pitchFamily="34" charset="0"/>
                  <a:ea typeface="+mn-ea"/>
                  <a:cs typeface="Calibri" panose="020F0502020204030204" pitchFamily="34" charset="0"/>
                </a:rPr>
                <a:t>chuyện</a:t>
              </a:r>
              <a:r>
                <a:rPr kumimoji="0" lang="vi-VN" sz="4400" b="1" i="0" u="none" strike="noStrike" kern="1200" cap="none" spc="0" normalizeH="0" baseline="0" noProof="0" dirty="0">
                  <a:ln>
                    <a:solidFill>
                      <a:srgbClr val="4097C8"/>
                    </a:solidFill>
                  </a:ln>
                  <a:solidFill>
                    <a:srgbClr val="8CC0DE"/>
                  </a:solidFill>
                  <a:effectLst/>
                  <a:uLnTx/>
                  <a:uFillTx/>
                  <a:latin typeface="Calibri" panose="020F0502020204030204" pitchFamily="34" charset="0"/>
                  <a:ea typeface="+mn-ea"/>
                  <a:cs typeface="Calibri" panose="020F0502020204030204" pitchFamily="34" charset="0"/>
                </a:rPr>
                <a:t> </a:t>
              </a:r>
            </a:p>
          </p:txBody>
        </p:sp>
      </p:grpSp>
      <p:pic>
        <p:nvPicPr>
          <p:cNvPr id="18" name="Picture 17" descr="Background pattern&#10;&#10;Description automatically generated">
            <a:extLst>
              <a:ext uri="{FF2B5EF4-FFF2-40B4-BE49-F238E27FC236}">
                <a16:creationId xmlns:a16="http://schemas.microsoft.com/office/drawing/2014/main" id="{449CB830-6F8E-4AED-A0B3-B8EBB21AEB48}"/>
              </a:ext>
            </a:extLst>
          </p:cNvPr>
          <p:cNvPicPr>
            <a:picLocks noChangeAspect="1"/>
          </p:cNvPicPr>
          <p:nvPr/>
        </p:nvPicPr>
        <p:blipFill rotWithShape="1">
          <a:blip r:embed="rId2">
            <a:extLst>
              <a:ext uri="{28A0092B-C50C-407E-A947-70E740481C1C}">
                <a14:useLocalDpi xmlns:a14="http://schemas.microsoft.com/office/drawing/2010/main" val="0"/>
              </a:ext>
            </a:extLst>
          </a:blip>
          <a:srcRect t="31981" r="73123" b="40559"/>
          <a:stretch/>
        </p:blipFill>
        <p:spPr>
          <a:xfrm>
            <a:off x="71353" y="2015502"/>
            <a:ext cx="1124878" cy="1082182"/>
          </a:xfrm>
          <a:prstGeom prst="rect">
            <a:avLst/>
          </a:prstGeom>
        </p:spPr>
      </p:pic>
      <p:pic>
        <p:nvPicPr>
          <p:cNvPr id="19" name="Picture 18" descr="Background pattern&#10;&#10;Description automatically generated">
            <a:extLst>
              <a:ext uri="{FF2B5EF4-FFF2-40B4-BE49-F238E27FC236}">
                <a16:creationId xmlns:a16="http://schemas.microsoft.com/office/drawing/2014/main" id="{047AD9CD-52D9-4040-A924-44A1D2E79A53}"/>
              </a:ext>
            </a:extLst>
          </p:cNvPr>
          <p:cNvPicPr>
            <a:picLocks noChangeAspect="1"/>
          </p:cNvPicPr>
          <p:nvPr/>
        </p:nvPicPr>
        <p:blipFill rotWithShape="1">
          <a:blip r:embed="rId2">
            <a:extLst>
              <a:ext uri="{28A0092B-C50C-407E-A947-70E740481C1C}">
                <a14:useLocalDpi xmlns:a14="http://schemas.microsoft.com/office/drawing/2010/main" val="0"/>
              </a:ext>
            </a:extLst>
          </a:blip>
          <a:srcRect l="30927" t="31333" r="34938" b="38439"/>
          <a:stretch/>
        </p:blipFill>
        <p:spPr>
          <a:xfrm>
            <a:off x="6573312" y="3476822"/>
            <a:ext cx="1310779" cy="1092970"/>
          </a:xfrm>
          <a:prstGeom prst="rect">
            <a:avLst/>
          </a:prstGeom>
        </p:spPr>
      </p:pic>
      <p:pic>
        <p:nvPicPr>
          <p:cNvPr id="20" name="Picture 19" descr="Background pattern&#10;&#10;Description automatically generated">
            <a:extLst>
              <a:ext uri="{FF2B5EF4-FFF2-40B4-BE49-F238E27FC236}">
                <a16:creationId xmlns:a16="http://schemas.microsoft.com/office/drawing/2014/main" id="{9E1C89AE-9815-461A-8BBC-11DE28930DB5}"/>
              </a:ext>
            </a:extLst>
          </p:cNvPr>
          <p:cNvPicPr>
            <a:picLocks noChangeAspect="1"/>
          </p:cNvPicPr>
          <p:nvPr/>
        </p:nvPicPr>
        <p:blipFill rotWithShape="1">
          <a:blip r:embed="rId2">
            <a:extLst>
              <a:ext uri="{28A0092B-C50C-407E-A947-70E740481C1C}">
                <a14:useLocalDpi xmlns:a14="http://schemas.microsoft.com/office/drawing/2010/main" val="0"/>
              </a:ext>
            </a:extLst>
          </a:blip>
          <a:srcRect t="66390" r="67402"/>
          <a:stretch/>
        </p:blipFill>
        <p:spPr>
          <a:xfrm flipH="1">
            <a:off x="6147202" y="4470463"/>
            <a:ext cx="1310778" cy="1272527"/>
          </a:xfrm>
          <a:prstGeom prst="rect">
            <a:avLst/>
          </a:prstGeom>
        </p:spPr>
      </p:pic>
      <p:grpSp>
        <p:nvGrpSpPr>
          <p:cNvPr id="21" name="Group 20">
            <a:extLst>
              <a:ext uri="{FF2B5EF4-FFF2-40B4-BE49-F238E27FC236}">
                <a16:creationId xmlns:a16="http://schemas.microsoft.com/office/drawing/2014/main" id="{DA5087B3-7187-4A28-92F0-AD96FA7FDC92}"/>
              </a:ext>
            </a:extLst>
          </p:cNvPr>
          <p:cNvGrpSpPr/>
          <p:nvPr/>
        </p:nvGrpSpPr>
        <p:grpSpPr>
          <a:xfrm>
            <a:off x="5498284" y="575956"/>
            <a:ext cx="2685261" cy="1534100"/>
            <a:chOff x="8501132" y="104689"/>
            <a:chExt cx="2685261" cy="1534100"/>
          </a:xfrm>
        </p:grpSpPr>
        <p:pic>
          <p:nvPicPr>
            <p:cNvPr id="22" name="Picture 21" descr="A picture containing room, gambling house&#10;&#10;Description automatically generated">
              <a:extLst>
                <a:ext uri="{FF2B5EF4-FFF2-40B4-BE49-F238E27FC236}">
                  <a16:creationId xmlns:a16="http://schemas.microsoft.com/office/drawing/2014/main" id="{4E1B1873-9C68-4A32-956D-926973C2DD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6437" y="104689"/>
              <a:ext cx="1545363" cy="1534100"/>
            </a:xfrm>
            <a:prstGeom prst="rect">
              <a:avLst/>
            </a:prstGeom>
          </p:spPr>
        </p:pic>
        <p:sp>
          <p:nvSpPr>
            <p:cNvPr id="23" name="Hộp Văn bản 6">
              <a:extLst>
                <a:ext uri="{FF2B5EF4-FFF2-40B4-BE49-F238E27FC236}">
                  <a16:creationId xmlns:a16="http://schemas.microsoft.com/office/drawing/2014/main" id="{2F7DC3C2-979E-4307-8BF0-0683497F511A}"/>
                </a:ext>
              </a:extLst>
            </p:cNvPr>
            <p:cNvSpPr txBox="1"/>
            <p:nvPr/>
          </p:nvSpPr>
          <p:spPr>
            <a:xfrm>
              <a:off x="8501132" y="494138"/>
              <a:ext cx="268526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Mẫu</a:t>
              </a:r>
              <a:endParaRPr kumimoji="0" lang="vi-VN"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24" name="TextBox 23">
            <a:extLst>
              <a:ext uri="{FF2B5EF4-FFF2-40B4-BE49-F238E27FC236}">
                <a16:creationId xmlns:a16="http://schemas.microsoft.com/office/drawing/2014/main" id="{43372A91-CFCD-4014-8C2C-758B567BEE65}"/>
              </a:ext>
            </a:extLst>
          </p:cNvPr>
          <p:cNvSpPr txBox="1"/>
          <p:nvPr/>
        </p:nvSpPr>
        <p:spPr>
          <a:xfrm>
            <a:off x="577515" y="3428633"/>
            <a:ext cx="304807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Truyện Thạch Sanh</a:t>
            </a:r>
          </a:p>
        </p:txBody>
      </p:sp>
      <p:sp>
        <p:nvSpPr>
          <p:cNvPr id="25" name="TextBox 24">
            <a:extLst>
              <a:ext uri="{FF2B5EF4-FFF2-40B4-BE49-F238E27FC236}">
                <a16:creationId xmlns:a16="http://schemas.microsoft.com/office/drawing/2014/main" id="{F9197A97-64FA-4B53-9A20-69E5C5CA140C}"/>
              </a:ext>
            </a:extLst>
          </p:cNvPr>
          <p:cNvSpPr txBox="1"/>
          <p:nvPr/>
        </p:nvSpPr>
        <p:spPr>
          <a:xfrm>
            <a:off x="4801755" y="3476822"/>
            <a:ext cx="304807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Thạch Sanh</a:t>
            </a:r>
          </a:p>
        </p:txBody>
      </p:sp>
      <p:pic>
        <p:nvPicPr>
          <p:cNvPr id="29" name="Picture 28" descr="A picture containing flower, plant&#10;&#10;Description automatically generated">
            <a:extLst>
              <a:ext uri="{FF2B5EF4-FFF2-40B4-BE49-F238E27FC236}">
                <a16:creationId xmlns:a16="http://schemas.microsoft.com/office/drawing/2014/main" id="{EEF7B245-1361-48CD-87F2-64B2884D5C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54084">
            <a:off x="7712704" y="-550240"/>
            <a:ext cx="6252818" cy="7685007"/>
          </a:xfrm>
          <a:prstGeom prst="rect">
            <a:avLst/>
          </a:prstGeom>
        </p:spPr>
      </p:pic>
      <p:pic>
        <p:nvPicPr>
          <p:cNvPr id="26" name="Picture 2" descr="Đã tìm ra quê của nhân vật Thạch Sanh và Lý Thông!">
            <a:extLst>
              <a:ext uri="{FF2B5EF4-FFF2-40B4-BE49-F238E27FC236}">
                <a16:creationId xmlns:a16="http://schemas.microsoft.com/office/drawing/2014/main" id="{3FADB532-65E4-4174-8518-8E12B2CBCD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97824" y="2491895"/>
            <a:ext cx="4155794" cy="4155794"/>
          </a:xfrm>
          <a:prstGeom prst="rect">
            <a:avLst/>
          </a:prstGeom>
          <a:noFill/>
          <a:extLst>
            <a:ext uri="{909E8E84-426E-40DD-AFC4-6F175D3DCCD1}">
              <a14:hiddenFill xmlns:a14="http://schemas.microsoft.com/office/drawing/2010/main">
                <a:solidFill>
                  <a:srgbClr val="FFFFFF"/>
                </a:solidFill>
              </a14:hiddenFill>
            </a:ext>
          </a:extLst>
        </p:spPr>
      </p:pic>
      <p:sp>
        <p:nvSpPr>
          <p:cNvPr id="27" name="Hộp Văn bản 5">
            <a:extLst>
              <a:ext uri="{FF2B5EF4-FFF2-40B4-BE49-F238E27FC236}">
                <a16:creationId xmlns:a16="http://schemas.microsoft.com/office/drawing/2014/main" id="{53FAAC53-8A6D-4D23-9A79-D3FEA593A83E}"/>
              </a:ext>
            </a:extLst>
          </p:cNvPr>
          <p:cNvSpPr txBox="1"/>
          <p:nvPr/>
        </p:nvSpPr>
        <p:spPr>
          <a:xfrm>
            <a:off x="1088818" y="5139450"/>
            <a:ext cx="225970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err="1">
                <a:ln>
                  <a:noFill/>
                </a:ln>
                <a:solidFill>
                  <a:srgbClr val="ED7D31"/>
                </a:solidFill>
                <a:effectLst/>
                <a:uLnTx/>
                <a:uFillTx/>
                <a:latin typeface="Calibri" panose="020F0502020204030204" pitchFamily="34" charset="0"/>
                <a:ea typeface="+mn-ea"/>
                <a:cs typeface="Calibri" panose="020F0502020204030204" pitchFamily="34" charset="0"/>
              </a:rPr>
              <a:t>Đặc</a:t>
            </a:r>
            <a:r>
              <a:rPr kumimoji="0" lang="vi-VN" sz="3600" b="1" i="0" u="none" strike="noStrike" kern="1200" cap="none" spc="0" normalizeH="0" baseline="0" noProof="0" dirty="0">
                <a:ln>
                  <a:noFill/>
                </a:ln>
                <a:solidFill>
                  <a:srgbClr val="ED7D31"/>
                </a:solidFill>
                <a:effectLst/>
                <a:uLnTx/>
                <a:uFillTx/>
                <a:latin typeface="Calibri" panose="020F0502020204030204" pitchFamily="34" charset="0"/>
                <a:ea typeface="+mn-ea"/>
                <a:cs typeface="Calibri" panose="020F0502020204030204" pitchFamily="34" charset="0"/>
              </a:rPr>
              <a:t> </a:t>
            </a:r>
            <a:r>
              <a:rPr kumimoji="0" lang="vi-VN" sz="3600" b="1" i="0" u="none" strike="noStrike" kern="1200" cap="none" spc="0" normalizeH="0" baseline="0" noProof="0" dirty="0" err="1">
                <a:ln>
                  <a:noFill/>
                </a:ln>
                <a:solidFill>
                  <a:srgbClr val="ED7D31"/>
                </a:solidFill>
                <a:effectLst/>
                <a:uLnTx/>
                <a:uFillTx/>
                <a:latin typeface="Calibri" panose="020F0502020204030204" pitchFamily="34" charset="0"/>
                <a:ea typeface="+mn-ea"/>
                <a:cs typeface="Calibri" panose="020F0502020204030204" pitchFamily="34" charset="0"/>
              </a:rPr>
              <a:t>điểm</a:t>
            </a:r>
            <a:r>
              <a:rPr kumimoji="0" lang="vi-VN" sz="3600" b="1" i="0" u="none" strike="noStrike" kern="1200" cap="none" spc="0" normalizeH="0" baseline="0" noProof="0" dirty="0">
                <a:ln>
                  <a:noFill/>
                </a:ln>
                <a:solidFill>
                  <a:srgbClr val="ED7D31"/>
                </a:solidFill>
                <a:effectLst/>
                <a:uLnTx/>
                <a:uFillTx/>
                <a:latin typeface="Calibri" panose="020F0502020204030204" pitchFamily="34" charset="0"/>
                <a:ea typeface="+mn-ea"/>
                <a:cs typeface="Calibri" panose="020F0502020204030204" pitchFamily="34" charset="0"/>
              </a:rPr>
              <a:t> </a:t>
            </a:r>
            <a:r>
              <a:rPr kumimoji="0" lang="vi-VN" sz="3600" b="1" i="0" u="none" strike="noStrike" kern="1200" cap="none" spc="0" normalizeH="0" baseline="0" noProof="0" err="1">
                <a:ln>
                  <a:noFill/>
                </a:ln>
                <a:solidFill>
                  <a:srgbClr val="ED7D31"/>
                </a:solidFill>
                <a:effectLst/>
                <a:uLnTx/>
                <a:uFillTx/>
                <a:latin typeface="Calibri" panose="020F0502020204030204" pitchFamily="34" charset="0"/>
                <a:ea typeface="+mn-ea"/>
                <a:cs typeface="Calibri" panose="020F0502020204030204" pitchFamily="34" charset="0"/>
              </a:rPr>
              <a:t>nổi</a:t>
            </a:r>
            <a:r>
              <a:rPr kumimoji="0" lang="vi-VN" sz="3600" b="1" i="0" u="none" strike="noStrike" kern="1200" cap="none" spc="0" normalizeH="0" baseline="0" noProof="0">
                <a:ln>
                  <a:noFill/>
                </a:ln>
                <a:solidFill>
                  <a:srgbClr val="ED7D31"/>
                </a:solidFill>
                <a:effectLst/>
                <a:uLnTx/>
                <a:uFillTx/>
                <a:latin typeface="Calibri" panose="020F0502020204030204" pitchFamily="34" charset="0"/>
                <a:ea typeface="+mn-ea"/>
                <a:cs typeface="Calibri" panose="020F0502020204030204" pitchFamily="34" charset="0"/>
              </a:rPr>
              <a:t> bật</a:t>
            </a:r>
            <a:endParaRPr kumimoji="0" lang="vi-VN" sz="3600" b="1" i="0" u="none" strike="noStrike" kern="1200" cap="none" spc="0" normalizeH="0" baseline="0" noProof="0" dirty="0">
              <a:ln>
                <a:noFill/>
              </a:ln>
              <a:solidFill>
                <a:srgbClr val="ED7D31"/>
              </a:solidFill>
              <a:effectLst/>
              <a:uLnTx/>
              <a:uFillTx/>
              <a:latin typeface="Calibri" panose="020F0502020204030204" pitchFamily="34" charset="0"/>
              <a:ea typeface="+mn-ea"/>
              <a:cs typeface="Calibri" panose="020F0502020204030204" pitchFamily="34" charset="0"/>
            </a:endParaRPr>
          </a:p>
        </p:txBody>
      </p:sp>
      <p:sp>
        <p:nvSpPr>
          <p:cNvPr id="28" name="TextBox 27">
            <a:extLst>
              <a:ext uri="{FF2B5EF4-FFF2-40B4-BE49-F238E27FC236}">
                <a16:creationId xmlns:a16="http://schemas.microsoft.com/office/drawing/2014/main" id="{F8D22B5F-CCBE-4DC5-A3B3-813F1F564AC9}"/>
              </a:ext>
            </a:extLst>
          </p:cNvPr>
          <p:cNvSpPr txBox="1"/>
          <p:nvPr/>
        </p:nvSpPr>
        <p:spPr>
          <a:xfrm>
            <a:off x="3125447" y="5072697"/>
            <a:ext cx="3331195"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333333"/>
                </a:solidFill>
                <a:effectLst/>
                <a:uLnTx/>
                <a:uFillTx/>
                <a:latin typeface="Calibri" panose="020F0502020204030204" pitchFamily="34" charset="0"/>
                <a:ea typeface="+mn-ea"/>
                <a:cs typeface="Calibri" panose="020F0502020204030204" pitchFamily="34" charset="0"/>
              </a:rPr>
              <a:t>Thạch Sanh là một người anh hùng cao cả, đáng để noi theo</a:t>
            </a:r>
            <a:r>
              <a:rPr kumimoji="0" lang="en-US" sz="2800" b="0" i="0" u="none" strike="noStrike" kern="1200" cap="none" spc="0" normalizeH="0" baseline="0" noProof="0">
                <a:ln>
                  <a:noFill/>
                </a:ln>
                <a:solidFill>
                  <a:srgbClr val="333333"/>
                </a:solidFill>
                <a:effectLst/>
                <a:uLnTx/>
                <a:uFillTx/>
                <a:latin typeface="Calibri" panose="020F0502020204030204" pitchFamily="34" charset="0"/>
                <a:ea typeface="+mn-ea"/>
                <a:cs typeface="Calibri" panose="020F0502020204030204" pitchFamily="34" charset="0"/>
              </a:rPr>
              <a:t>.</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074158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 presetClass="entr" presetSubtype="0"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par>
                                <p:cTn id="36" presetID="10" presetClass="entr" presetSubtype="0" fill="hold" nodeType="with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5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24" grpId="0"/>
      <p:bldP spid="25" grpId="0"/>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1F4C5"/>
        </a:soli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CABAA5CE-2D6F-48CB-A216-6A44C66FD4CA}"/>
              </a:ext>
            </a:extLst>
          </p:cNvPr>
          <p:cNvSpPr/>
          <p:nvPr/>
        </p:nvSpPr>
        <p:spPr>
          <a:xfrm>
            <a:off x="-1861211" y="5595462"/>
            <a:ext cx="15556010" cy="1759678"/>
          </a:xfrm>
          <a:custGeom>
            <a:avLst/>
            <a:gdLst>
              <a:gd name="connsiteX0" fmla="*/ 1143356 w 15556010"/>
              <a:gd name="connsiteY0" fmla="*/ 165593 h 1759678"/>
              <a:gd name="connsiteX1" fmla="*/ 3301340 w 15556010"/>
              <a:gd name="connsiteY1" fmla="*/ 104633 h 1759678"/>
              <a:gd name="connsiteX2" fmla="*/ 5983580 w 15556010"/>
              <a:gd name="connsiteY2" fmla="*/ 787385 h 1759678"/>
              <a:gd name="connsiteX3" fmla="*/ 7605116 w 15556010"/>
              <a:gd name="connsiteY3" fmla="*/ 409433 h 1759678"/>
              <a:gd name="connsiteX4" fmla="*/ 9019388 w 15556010"/>
              <a:gd name="connsiteY4" fmla="*/ 726425 h 1759678"/>
              <a:gd name="connsiteX5" fmla="*/ 10043516 w 15556010"/>
              <a:gd name="connsiteY5" fmla="*/ 263129 h 1759678"/>
              <a:gd name="connsiteX6" fmla="*/ 10775036 w 15556010"/>
              <a:gd name="connsiteY6" fmla="*/ 628889 h 1759678"/>
              <a:gd name="connsiteX7" fmla="*/ 12335612 w 15556010"/>
              <a:gd name="connsiteY7" fmla="*/ 336281 h 1759678"/>
              <a:gd name="connsiteX8" fmla="*/ 13262204 w 15556010"/>
              <a:gd name="connsiteY8" fmla="*/ 616697 h 1759678"/>
              <a:gd name="connsiteX9" fmla="*/ 14298524 w 15556010"/>
              <a:gd name="connsiteY9" fmla="*/ 263129 h 1759678"/>
              <a:gd name="connsiteX10" fmla="*/ 14713052 w 15556010"/>
              <a:gd name="connsiteY10" fmla="*/ 726425 h 1759678"/>
              <a:gd name="connsiteX11" fmla="*/ 14469212 w 15556010"/>
              <a:gd name="connsiteY11" fmla="*/ 1567673 h 1759678"/>
              <a:gd name="connsiteX12" fmla="*/ 1045820 w 15556010"/>
              <a:gd name="connsiteY12" fmla="*/ 1640825 h 1759678"/>
              <a:gd name="connsiteX13" fmla="*/ 1143356 w 15556010"/>
              <a:gd name="connsiteY13" fmla="*/ 165593 h 1759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56010" h="1759678">
                <a:moveTo>
                  <a:pt x="1143356" y="165593"/>
                </a:moveTo>
                <a:cubicBezTo>
                  <a:pt x="1519276" y="-90439"/>
                  <a:pt x="2494636" y="1001"/>
                  <a:pt x="3301340" y="104633"/>
                </a:cubicBezTo>
                <a:cubicBezTo>
                  <a:pt x="4108044" y="208265"/>
                  <a:pt x="5266284" y="736585"/>
                  <a:pt x="5983580" y="787385"/>
                </a:cubicBezTo>
                <a:cubicBezTo>
                  <a:pt x="6700876" y="838185"/>
                  <a:pt x="7099148" y="419593"/>
                  <a:pt x="7605116" y="409433"/>
                </a:cubicBezTo>
                <a:cubicBezTo>
                  <a:pt x="8111084" y="399273"/>
                  <a:pt x="8612988" y="750809"/>
                  <a:pt x="9019388" y="726425"/>
                </a:cubicBezTo>
                <a:cubicBezTo>
                  <a:pt x="9425788" y="702041"/>
                  <a:pt x="9750908" y="279385"/>
                  <a:pt x="10043516" y="263129"/>
                </a:cubicBezTo>
                <a:cubicBezTo>
                  <a:pt x="10336124" y="246873"/>
                  <a:pt x="10393020" y="616697"/>
                  <a:pt x="10775036" y="628889"/>
                </a:cubicBezTo>
                <a:cubicBezTo>
                  <a:pt x="11157052" y="641081"/>
                  <a:pt x="11921084" y="338313"/>
                  <a:pt x="12335612" y="336281"/>
                </a:cubicBezTo>
                <a:cubicBezTo>
                  <a:pt x="12750140" y="334249"/>
                  <a:pt x="12935052" y="628889"/>
                  <a:pt x="13262204" y="616697"/>
                </a:cubicBezTo>
                <a:cubicBezTo>
                  <a:pt x="13589356" y="604505"/>
                  <a:pt x="14056716" y="244841"/>
                  <a:pt x="14298524" y="263129"/>
                </a:cubicBezTo>
                <a:cubicBezTo>
                  <a:pt x="14540332" y="281417"/>
                  <a:pt x="14684604" y="509001"/>
                  <a:pt x="14713052" y="726425"/>
                </a:cubicBezTo>
                <a:cubicBezTo>
                  <a:pt x="14741500" y="943849"/>
                  <a:pt x="16747084" y="1415273"/>
                  <a:pt x="14469212" y="1567673"/>
                </a:cubicBezTo>
                <a:cubicBezTo>
                  <a:pt x="12191340" y="1720073"/>
                  <a:pt x="3262732" y="1872473"/>
                  <a:pt x="1045820" y="1640825"/>
                </a:cubicBezTo>
                <a:cubicBezTo>
                  <a:pt x="-1171092" y="1409177"/>
                  <a:pt x="767436" y="421625"/>
                  <a:pt x="1143356" y="165593"/>
                </a:cubicBezTo>
                <a:close/>
              </a:path>
            </a:pathLst>
          </a:custGeom>
          <a:solidFill>
            <a:srgbClr val="65C1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801E7F65-FD8D-4C1E-A919-CB2467DEECFA}"/>
              </a:ext>
            </a:extLst>
          </p:cNvPr>
          <p:cNvGrpSpPr/>
          <p:nvPr/>
        </p:nvGrpSpPr>
        <p:grpSpPr>
          <a:xfrm>
            <a:off x="4297302" y="2071186"/>
            <a:ext cx="3451591" cy="3914848"/>
            <a:chOff x="354485" y="2459691"/>
            <a:chExt cx="3358363" cy="1665995"/>
          </a:xfrm>
        </p:grpSpPr>
        <p:sp>
          <p:nvSpPr>
            <p:cNvPr id="4" name="Double Wave 3">
              <a:extLst>
                <a:ext uri="{FF2B5EF4-FFF2-40B4-BE49-F238E27FC236}">
                  <a16:creationId xmlns:a16="http://schemas.microsoft.com/office/drawing/2014/main" id="{6A4913CD-CF2B-4CAA-813B-0C4AC8387E95}"/>
                </a:ext>
              </a:extLst>
            </p:cNvPr>
            <p:cNvSpPr/>
            <p:nvPr/>
          </p:nvSpPr>
          <p:spPr>
            <a:xfrm>
              <a:off x="354485" y="2459691"/>
              <a:ext cx="3358363" cy="1665995"/>
            </a:xfrm>
            <a:prstGeom prst="doubleWave">
              <a:avLst/>
            </a:prstGeom>
            <a:solidFill>
              <a:srgbClr val="FAF0D7"/>
            </a:solidFill>
            <a:ln w="28575">
              <a:solidFill>
                <a:srgbClr val="FFAF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Double Wave 4">
              <a:extLst>
                <a:ext uri="{FF2B5EF4-FFF2-40B4-BE49-F238E27FC236}">
                  <a16:creationId xmlns:a16="http://schemas.microsoft.com/office/drawing/2014/main" id="{883C7D06-338C-4965-A16F-08149FA32762}"/>
                </a:ext>
              </a:extLst>
            </p:cNvPr>
            <p:cNvSpPr/>
            <p:nvPr/>
          </p:nvSpPr>
          <p:spPr>
            <a:xfrm>
              <a:off x="501961" y="2586460"/>
              <a:ext cx="3018759" cy="1444781"/>
            </a:xfrm>
            <a:prstGeom prst="doubleWave">
              <a:avLst/>
            </a:prstGeom>
            <a:solidFill>
              <a:schemeClr val="bg1"/>
            </a:solidFill>
            <a:ln w="28575">
              <a:solidFill>
                <a:srgbClr val="FFAF7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 name="Group 5">
            <a:extLst>
              <a:ext uri="{FF2B5EF4-FFF2-40B4-BE49-F238E27FC236}">
                <a16:creationId xmlns:a16="http://schemas.microsoft.com/office/drawing/2014/main" id="{705EBB50-D976-41BB-A587-A4616873D3E8}"/>
              </a:ext>
            </a:extLst>
          </p:cNvPr>
          <p:cNvGrpSpPr/>
          <p:nvPr/>
        </p:nvGrpSpPr>
        <p:grpSpPr>
          <a:xfrm>
            <a:off x="434751" y="2029797"/>
            <a:ext cx="3451591" cy="3956237"/>
            <a:chOff x="354485" y="2459691"/>
            <a:chExt cx="3358363" cy="1665995"/>
          </a:xfrm>
        </p:grpSpPr>
        <p:sp>
          <p:nvSpPr>
            <p:cNvPr id="7" name="Double Wave 6">
              <a:extLst>
                <a:ext uri="{FF2B5EF4-FFF2-40B4-BE49-F238E27FC236}">
                  <a16:creationId xmlns:a16="http://schemas.microsoft.com/office/drawing/2014/main" id="{D9812C50-9841-4976-8FA7-A1DD1C1B9A73}"/>
                </a:ext>
              </a:extLst>
            </p:cNvPr>
            <p:cNvSpPr/>
            <p:nvPr/>
          </p:nvSpPr>
          <p:spPr>
            <a:xfrm>
              <a:off x="354485" y="2459691"/>
              <a:ext cx="3358363" cy="1665995"/>
            </a:xfrm>
            <a:prstGeom prst="doubleWave">
              <a:avLst/>
            </a:prstGeom>
            <a:solidFill>
              <a:srgbClr val="FAF0D7"/>
            </a:solidFill>
            <a:ln w="28575">
              <a:solidFill>
                <a:srgbClr val="FFAF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Double Wave 7">
              <a:extLst>
                <a:ext uri="{FF2B5EF4-FFF2-40B4-BE49-F238E27FC236}">
                  <a16:creationId xmlns:a16="http://schemas.microsoft.com/office/drawing/2014/main" id="{B809A91E-80D3-457F-A08D-CF7AEB53A306}"/>
                </a:ext>
              </a:extLst>
            </p:cNvPr>
            <p:cNvSpPr/>
            <p:nvPr/>
          </p:nvSpPr>
          <p:spPr>
            <a:xfrm>
              <a:off x="533547" y="2570620"/>
              <a:ext cx="3018759" cy="1446095"/>
            </a:xfrm>
            <a:prstGeom prst="doubleWave">
              <a:avLst/>
            </a:prstGeom>
            <a:solidFill>
              <a:schemeClr val="bg1"/>
            </a:solidFill>
            <a:ln w="28575">
              <a:solidFill>
                <a:srgbClr val="FFAF7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 name="Hộp Văn bản 7">
            <a:extLst>
              <a:ext uri="{FF2B5EF4-FFF2-40B4-BE49-F238E27FC236}">
                <a16:creationId xmlns:a16="http://schemas.microsoft.com/office/drawing/2014/main" id="{A0FFA445-39DD-4A06-ADFA-0679042B24F0}"/>
              </a:ext>
            </a:extLst>
          </p:cNvPr>
          <p:cNvSpPr txBox="1"/>
          <p:nvPr/>
        </p:nvSpPr>
        <p:spPr>
          <a:xfrm>
            <a:off x="1149726" y="2768594"/>
            <a:ext cx="283194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a:ln>
                  <a:noFill/>
                </a:ln>
                <a:solidFill>
                  <a:srgbClr val="0070C0"/>
                </a:solidFill>
                <a:effectLst/>
                <a:uLnTx/>
                <a:uFillTx/>
                <a:latin typeface="Calibri" panose="020F0502020204030204" pitchFamily="34" charset="0"/>
                <a:ea typeface="+mn-ea"/>
                <a:cs typeface="Calibri" panose="020F0502020204030204" pitchFamily="34" charset="0"/>
              </a:rPr>
              <a:t>Tí</a:t>
            </a:r>
            <a:r>
              <a:rPr kumimoji="0" lang="en-US" sz="3600" b="1" i="0" u="none" strike="noStrike" kern="1200" cap="none" spc="0" normalizeH="0" baseline="0" noProof="0">
                <a:ln>
                  <a:noFill/>
                </a:ln>
                <a:solidFill>
                  <a:srgbClr val="0070C0"/>
                </a:solidFill>
                <a:effectLst/>
                <a:uLnTx/>
                <a:uFillTx/>
                <a:latin typeface="Calibri" panose="020F0502020204030204" pitchFamily="34" charset="0"/>
                <a:ea typeface="+mn-ea"/>
                <a:cs typeface="Calibri" panose="020F0502020204030204" pitchFamily="34" charset="0"/>
              </a:rPr>
              <a:t>n</a:t>
            </a:r>
            <a:r>
              <a:rPr kumimoji="0" lang="vi-VN" sz="3600" b="1" i="0" u="none" strike="noStrike" kern="1200" cap="none" spc="0" normalizeH="0" baseline="0" noProof="0">
                <a:ln>
                  <a:noFill/>
                </a:ln>
                <a:solidFill>
                  <a:srgbClr val="0070C0"/>
                </a:solidFill>
                <a:effectLst/>
                <a:uLnTx/>
                <a:uFillTx/>
                <a:latin typeface="Calibri" panose="020F0502020204030204" pitchFamily="34" charset="0"/>
                <a:ea typeface="+mn-ea"/>
                <a:cs typeface="Calibri" panose="020F0502020204030204" pitchFamily="34" charset="0"/>
              </a:rPr>
              <a:t>h cách</a:t>
            </a:r>
            <a:endParaRPr kumimoji="0" lang="vi-VN" sz="36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sp>
        <p:nvSpPr>
          <p:cNvPr id="10" name="Hộp Văn bản 8">
            <a:extLst>
              <a:ext uri="{FF2B5EF4-FFF2-40B4-BE49-F238E27FC236}">
                <a16:creationId xmlns:a16="http://schemas.microsoft.com/office/drawing/2014/main" id="{2E150831-3E3D-499F-B080-F606E7614A69}"/>
              </a:ext>
            </a:extLst>
          </p:cNvPr>
          <p:cNvSpPr txBox="1"/>
          <p:nvPr/>
        </p:nvSpPr>
        <p:spPr>
          <a:xfrm>
            <a:off x="4471817" y="2782669"/>
            <a:ext cx="3102560" cy="646331"/>
          </a:xfrm>
          <a:prstGeom prst="rect">
            <a:avLst/>
          </a:prstGeom>
          <a:noFill/>
        </p:spPr>
        <p:txBody>
          <a:bodyPr wrap="square" rtlCol="0">
            <a:spAutoFit/>
          </a:bodyPr>
          <a:lstStyle/>
          <a:p>
            <a:pPr algn="ctr"/>
            <a:r>
              <a:rPr lang="vi-VN" sz="3600" b="1" dirty="0">
                <a:solidFill>
                  <a:schemeClr val="accent4">
                    <a:lumMod val="75000"/>
                  </a:schemeClr>
                </a:solidFill>
                <a:latin typeface="Calibri" panose="020F0502020204030204" pitchFamily="34" charset="0"/>
                <a:cs typeface="Calibri" panose="020F0502020204030204" pitchFamily="34" charset="0"/>
              </a:rPr>
              <a:t>Lý do</a:t>
            </a:r>
            <a:r>
              <a:rPr lang="en-US" sz="3600" b="1" dirty="0">
                <a:solidFill>
                  <a:schemeClr val="accent4">
                    <a:lumMod val="75000"/>
                  </a:schemeClr>
                </a:solidFill>
                <a:latin typeface="Calibri" panose="020F0502020204030204" pitchFamily="34" charset="0"/>
                <a:cs typeface="Calibri" panose="020F0502020204030204" pitchFamily="34" charset="0"/>
              </a:rPr>
              <a:t> </a:t>
            </a:r>
            <a:r>
              <a:rPr lang="en-US" sz="3600" b="1" dirty="0" err="1">
                <a:solidFill>
                  <a:schemeClr val="accent4">
                    <a:lumMod val="75000"/>
                  </a:schemeClr>
                </a:solidFill>
                <a:latin typeface="Calibri" panose="020F0502020204030204" pitchFamily="34" charset="0"/>
                <a:cs typeface="Calibri" panose="020F0502020204030204" pitchFamily="34" charset="0"/>
              </a:rPr>
              <a:t>em</a:t>
            </a:r>
            <a:r>
              <a:rPr lang="en-US" sz="3600" b="1" dirty="0">
                <a:solidFill>
                  <a:schemeClr val="accent4">
                    <a:lumMod val="75000"/>
                  </a:schemeClr>
                </a:solidFill>
                <a:latin typeface="Calibri" panose="020F0502020204030204" pitchFamily="34" charset="0"/>
                <a:cs typeface="Calibri" panose="020F0502020204030204" pitchFamily="34" charset="0"/>
              </a:rPr>
              <a:t> </a:t>
            </a:r>
            <a:r>
              <a:rPr lang="en-US" sz="3600" b="1" dirty="0" err="1">
                <a:solidFill>
                  <a:schemeClr val="accent4">
                    <a:lumMod val="75000"/>
                  </a:schemeClr>
                </a:solidFill>
                <a:latin typeface="Calibri" panose="020F0502020204030204" pitchFamily="34" charset="0"/>
                <a:cs typeface="Calibri" panose="020F0502020204030204" pitchFamily="34" charset="0"/>
              </a:rPr>
              <a:t>thích</a:t>
            </a:r>
            <a:endParaRPr lang="vi-VN" sz="3600" b="1" dirty="0">
              <a:solidFill>
                <a:schemeClr val="accent4">
                  <a:lumMod val="75000"/>
                </a:schemeClr>
              </a:solidFill>
              <a:latin typeface="Calibri" panose="020F0502020204030204" pitchFamily="34" charset="0"/>
              <a:cs typeface="Calibri" panose="020F0502020204030204" pitchFamily="34" charset="0"/>
            </a:endParaRPr>
          </a:p>
        </p:txBody>
      </p:sp>
      <p:grpSp>
        <p:nvGrpSpPr>
          <p:cNvPr id="11" name="Group 10">
            <a:extLst>
              <a:ext uri="{FF2B5EF4-FFF2-40B4-BE49-F238E27FC236}">
                <a16:creationId xmlns:a16="http://schemas.microsoft.com/office/drawing/2014/main" id="{30D8E3D7-6FA0-442A-922E-93BA0349A94B}"/>
              </a:ext>
            </a:extLst>
          </p:cNvPr>
          <p:cNvGrpSpPr/>
          <p:nvPr/>
        </p:nvGrpSpPr>
        <p:grpSpPr>
          <a:xfrm>
            <a:off x="338814" y="320408"/>
            <a:ext cx="5684284" cy="1446550"/>
            <a:chOff x="338814" y="320408"/>
            <a:chExt cx="5684284" cy="1446550"/>
          </a:xfrm>
        </p:grpSpPr>
        <p:sp>
          <p:nvSpPr>
            <p:cNvPr id="12" name="Hộp Văn bản 9">
              <a:extLst>
                <a:ext uri="{FF2B5EF4-FFF2-40B4-BE49-F238E27FC236}">
                  <a16:creationId xmlns:a16="http://schemas.microsoft.com/office/drawing/2014/main" id="{D8C3CAFC-C76F-4BB4-B3A8-4088324A1C38}"/>
                </a:ext>
              </a:extLst>
            </p:cNvPr>
            <p:cNvSpPr txBox="1"/>
            <p:nvPr/>
          </p:nvSpPr>
          <p:spPr>
            <a:xfrm>
              <a:off x="354485" y="320408"/>
              <a:ext cx="565294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w="215900">
                    <a:solidFill>
                      <a:prstClr val="white"/>
                    </a:solidFill>
                  </a:ln>
                  <a:solidFill>
                    <a:prstClr val="white"/>
                  </a:solidFill>
                  <a:effectLst>
                    <a:outerShdw blurRad="50800" dist="38100" dir="18900000" algn="bl" rotWithShape="0">
                      <a:prstClr val="black">
                        <a:alpha val="40000"/>
                      </a:prstClr>
                    </a:outerShdw>
                  </a:effectLst>
                  <a:uLnTx/>
                  <a:uFillTx/>
                  <a:latin typeface="Calibri" panose="020F0502020204030204" pitchFamily="34" charset="0"/>
                  <a:ea typeface="+mn-ea"/>
                  <a:cs typeface="Calibri" panose="020F0502020204030204" pitchFamily="34" charset="0"/>
                </a:rPr>
                <a:t>2. </a:t>
              </a:r>
              <a:r>
                <a:rPr kumimoji="0" lang="vi-VN" sz="4400" b="1" i="0" u="none" strike="noStrike" kern="1200" cap="none" spc="0" normalizeH="0" baseline="0" noProof="0" dirty="0" err="1">
                  <a:ln w="215900">
                    <a:solidFill>
                      <a:prstClr val="white"/>
                    </a:solidFill>
                  </a:ln>
                  <a:solidFill>
                    <a:prstClr val="white"/>
                  </a:solidFill>
                  <a:effectLst>
                    <a:outerShdw blurRad="50800" dist="38100" dir="18900000" algn="bl" rotWithShape="0">
                      <a:prstClr val="black">
                        <a:alpha val="40000"/>
                      </a:prstClr>
                    </a:outerShdw>
                  </a:effectLst>
                  <a:uLnTx/>
                  <a:uFillTx/>
                  <a:latin typeface="Calibri" panose="020F0502020204030204" pitchFamily="34" charset="0"/>
                  <a:ea typeface="+mn-ea"/>
                  <a:cs typeface="Calibri" panose="020F0502020204030204" pitchFamily="34" charset="0"/>
                </a:rPr>
                <a:t>Nói</a:t>
              </a:r>
              <a:r>
                <a:rPr kumimoji="0" lang="vi-VN" sz="4400" b="1" i="0" u="none" strike="noStrike" kern="1200" cap="none" spc="0" normalizeH="0" baseline="0" noProof="0" dirty="0">
                  <a:ln w="215900">
                    <a:solidFill>
                      <a:prstClr val="white"/>
                    </a:solidFill>
                  </a:ln>
                  <a:solidFill>
                    <a:prstClr val="white"/>
                  </a:solidFill>
                  <a:effectLst>
                    <a:outerShdw blurRad="50800" dist="38100" dir="18900000" algn="bl" rotWithShape="0">
                      <a:prstClr val="black">
                        <a:alpha val="40000"/>
                      </a:prstClr>
                    </a:outerShdw>
                  </a:effectLst>
                  <a:uLnTx/>
                  <a:uFillTx/>
                  <a:latin typeface="Calibri" panose="020F0502020204030204" pitchFamily="34" charset="0"/>
                  <a:ea typeface="+mn-ea"/>
                  <a:cs typeface="Calibri" panose="020F0502020204030204" pitchFamily="34" charset="0"/>
                </a:rPr>
                <a:t> </a:t>
              </a:r>
              <a:r>
                <a:rPr kumimoji="0" lang="vi-VN" sz="4400" b="1" i="0" u="none" strike="noStrike" kern="1200" cap="none" spc="0" normalizeH="0" baseline="0" noProof="0" dirty="0" err="1">
                  <a:ln w="215900">
                    <a:solidFill>
                      <a:prstClr val="white"/>
                    </a:solidFill>
                  </a:ln>
                  <a:solidFill>
                    <a:prstClr val="white"/>
                  </a:solidFill>
                  <a:effectLst>
                    <a:outerShdw blurRad="50800" dist="38100" dir="18900000" algn="bl" rotWithShape="0">
                      <a:prstClr val="black">
                        <a:alpha val="40000"/>
                      </a:prstClr>
                    </a:outerShdw>
                  </a:effectLst>
                  <a:uLnTx/>
                  <a:uFillTx/>
                  <a:latin typeface="Calibri" panose="020F0502020204030204" pitchFamily="34" charset="0"/>
                  <a:ea typeface="+mn-ea"/>
                  <a:cs typeface="Calibri" panose="020F0502020204030204" pitchFamily="34" charset="0"/>
                </a:rPr>
                <a:t>về</a:t>
              </a:r>
              <a:r>
                <a:rPr kumimoji="0" lang="vi-VN" sz="4400" b="1" i="0" u="none" strike="noStrike" kern="1200" cap="none" spc="0" normalizeH="0" baseline="0" noProof="0" dirty="0">
                  <a:ln w="215900">
                    <a:solidFill>
                      <a:prstClr val="white"/>
                    </a:solidFill>
                  </a:ln>
                  <a:solidFill>
                    <a:prstClr val="white"/>
                  </a:solidFill>
                  <a:effectLst>
                    <a:outerShdw blurRad="50800" dist="38100" dir="18900000" algn="bl" rotWithShape="0">
                      <a:prstClr val="black">
                        <a:alpha val="40000"/>
                      </a:prstClr>
                    </a:outerShdw>
                  </a:effectLst>
                  <a:uLnTx/>
                  <a:uFillTx/>
                  <a:latin typeface="Calibri" panose="020F0502020204030204" pitchFamily="34" charset="0"/>
                  <a:ea typeface="+mn-ea"/>
                  <a:cs typeface="Calibri" panose="020F0502020204030204" pitchFamily="34" charset="0"/>
                </a:rPr>
                <a:t> </a:t>
              </a:r>
              <a:r>
                <a:rPr kumimoji="0" lang="vi-VN" sz="4400" b="1" i="0" u="none" strike="noStrike" kern="1200" cap="none" spc="0" normalizeH="0" baseline="0" noProof="0" dirty="0" err="1">
                  <a:ln w="215900">
                    <a:solidFill>
                      <a:prstClr val="white"/>
                    </a:solidFill>
                  </a:ln>
                  <a:solidFill>
                    <a:prstClr val="white"/>
                  </a:solidFill>
                  <a:effectLst>
                    <a:outerShdw blurRad="50800" dist="38100" dir="18900000" algn="bl" rotWithShape="0">
                      <a:prstClr val="black">
                        <a:alpha val="40000"/>
                      </a:prstClr>
                    </a:outerShdw>
                  </a:effectLst>
                  <a:uLnTx/>
                  <a:uFillTx/>
                  <a:latin typeface="Calibri" panose="020F0502020204030204" pitchFamily="34" charset="0"/>
                  <a:ea typeface="+mn-ea"/>
                  <a:cs typeface="Calibri" panose="020F0502020204030204" pitchFamily="34" charset="0"/>
                </a:rPr>
                <a:t>một</a:t>
              </a:r>
              <a:r>
                <a:rPr kumimoji="0" lang="vi-VN" sz="4400" b="1" i="0" u="none" strike="noStrike" kern="1200" cap="none" spc="0" normalizeH="0" baseline="0" noProof="0" dirty="0">
                  <a:ln w="215900">
                    <a:solidFill>
                      <a:prstClr val="white"/>
                    </a:solidFill>
                  </a:ln>
                  <a:solidFill>
                    <a:prstClr val="white"/>
                  </a:solidFill>
                  <a:effectLst>
                    <a:outerShdw blurRad="50800" dist="38100" dir="18900000" algn="bl" rotWithShape="0">
                      <a:prstClr val="black">
                        <a:alpha val="40000"/>
                      </a:prstClr>
                    </a:outerShdw>
                  </a:effectLst>
                  <a:uLnTx/>
                  <a:uFillTx/>
                  <a:latin typeface="Calibri" panose="020F0502020204030204" pitchFamily="34" charset="0"/>
                  <a:ea typeface="+mn-ea"/>
                  <a:cs typeface="Calibri" panose="020F0502020204030204" pitchFamily="34" charset="0"/>
                </a:rPr>
                <a:t> nhân </a:t>
              </a:r>
              <a:r>
                <a:rPr kumimoji="0" lang="vi-VN" sz="4400" b="1" i="0" u="none" strike="noStrike" kern="1200" cap="none" spc="0" normalizeH="0" baseline="0" noProof="0">
                  <a:ln w="215900">
                    <a:solidFill>
                      <a:prstClr val="white"/>
                    </a:solidFill>
                  </a:ln>
                  <a:solidFill>
                    <a:prstClr val="white"/>
                  </a:solidFill>
                  <a:effectLst>
                    <a:outerShdw blurRad="50800" dist="38100" dir="18900000" algn="bl" rotWithShape="0">
                      <a:prstClr val="black">
                        <a:alpha val="40000"/>
                      </a:prstClr>
                    </a:outerShdw>
                  </a:effectLst>
                  <a:uLnTx/>
                  <a:uFillTx/>
                  <a:latin typeface="Calibri" panose="020F0502020204030204" pitchFamily="34" charset="0"/>
                  <a:ea typeface="+mn-ea"/>
                  <a:cs typeface="Calibri" panose="020F0502020204030204" pitchFamily="34" charset="0"/>
                </a:rPr>
                <a:t>vật </a:t>
              </a:r>
              <a:r>
                <a:rPr kumimoji="0" lang="vi-VN" sz="4400" b="1" i="0" u="none" strike="noStrike" kern="1200" cap="none" spc="0" normalizeH="0" baseline="0" noProof="0" dirty="0">
                  <a:ln w="215900">
                    <a:solidFill>
                      <a:prstClr val="white"/>
                    </a:solidFill>
                  </a:ln>
                  <a:solidFill>
                    <a:prstClr val="white"/>
                  </a:solidFill>
                  <a:effectLst>
                    <a:outerShdw blurRad="50800" dist="38100" dir="18900000" algn="bl" rotWithShape="0">
                      <a:prstClr val="black">
                        <a:alpha val="40000"/>
                      </a:prstClr>
                    </a:outerShdw>
                  </a:effectLst>
                  <a:uLnTx/>
                  <a:uFillTx/>
                  <a:latin typeface="Calibri" panose="020F0502020204030204" pitchFamily="34" charset="0"/>
                  <a:ea typeface="+mn-ea"/>
                  <a:cs typeface="Calibri" panose="020F0502020204030204" pitchFamily="34" charset="0"/>
                </a:rPr>
                <a:t>trong câu </a:t>
              </a:r>
              <a:r>
                <a:rPr kumimoji="0" lang="vi-VN" sz="4400" b="1" i="0" u="none" strike="noStrike" kern="1200" cap="none" spc="0" normalizeH="0" baseline="0" noProof="0" dirty="0" err="1">
                  <a:ln w="215900">
                    <a:solidFill>
                      <a:prstClr val="white"/>
                    </a:solidFill>
                  </a:ln>
                  <a:solidFill>
                    <a:prstClr val="white"/>
                  </a:solidFill>
                  <a:effectLst>
                    <a:outerShdw blurRad="50800" dist="38100" dir="18900000" algn="bl" rotWithShape="0">
                      <a:prstClr val="black">
                        <a:alpha val="40000"/>
                      </a:prstClr>
                    </a:outerShdw>
                  </a:effectLst>
                  <a:uLnTx/>
                  <a:uFillTx/>
                  <a:latin typeface="Calibri" panose="020F0502020204030204" pitchFamily="34" charset="0"/>
                  <a:ea typeface="+mn-ea"/>
                  <a:cs typeface="Calibri" panose="020F0502020204030204" pitchFamily="34" charset="0"/>
                </a:rPr>
                <a:t>chuyện</a:t>
              </a:r>
              <a:r>
                <a:rPr kumimoji="0" lang="vi-VN" sz="4400" b="1" i="0" u="none" strike="noStrike" kern="1200" cap="none" spc="0" normalizeH="0" baseline="0" noProof="0" dirty="0">
                  <a:ln w="215900">
                    <a:solidFill>
                      <a:prstClr val="white"/>
                    </a:solidFill>
                  </a:ln>
                  <a:solidFill>
                    <a:prstClr val="white"/>
                  </a:solidFill>
                  <a:effectLst>
                    <a:outerShdw blurRad="50800" dist="38100" dir="18900000" algn="bl" rotWithShape="0">
                      <a:prstClr val="black">
                        <a:alpha val="40000"/>
                      </a:prstClr>
                    </a:outerShdw>
                  </a:effectLst>
                  <a:uLnTx/>
                  <a:uFillTx/>
                  <a:latin typeface="Calibri" panose="020F0502020204030204" pitchFamily="34" charset="0"/>
                  <a:ea typeface="+mn-ea"/>
                  <a:cs typeface="Calibri" panose="020F0502020204030204" pitchFamily="34" charset="0"/>
                </a:rPr>
                <a:t> </a:t>
              </a:r>
            </a:p>
          </p:txBody>
        </p:sp>
        <p:sp>
          <p:nvSpPr>
            <p:cNvPr id="13" name="Hộp Văn bản 9">
              <a:extLst>
                <a:ext uri="{FF2B5EF4-FFF2-40B4-BE49-F238E27FC236}">
                  <a16:creationId xmlns:a16="http://schemas.microsoft.com/office/drawing/2014/main" id="{F1A10839-C5AD-4380-B28D-917702AEC35F}"/>
                </a:ext>
              </a:extLst>
            </p:cNvPr>
            <p:cNvSpPr txBox="1"/>
            <p:nvPr/>
          </p:nvSpPr>
          <p:spPr>
            <a:xfrm>
              <a:off x="370157" y="320408"/>
              <a:ext cx="565294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w="95250">
                    <a:solidFill>
                      <a:srgbClr val="225978"/>
                    </a:solidFill>
                  </a:ln>
                  <a:solidFill>
                    <a:srgbClr val="225978"/>
                  </a:solidFill>
                  <a:effectLst/>
                  <a:uLnTx/>
                  <a:uFillTx/>
                  <a:latin typeface="Calibri" panose="020F0502020204030204" pitchFamily="34" charset="0"/>
                  <a:ea typeface="+mn-ea"/>
                  <a:cs typeface="Calibri" panose="020F0502020204030204" pitchFamily="34" charset="0"/>
                </a:rPr>
                <a:t>2. </a:t>
              </a:r>
              <a:r>
                <a:rPr kumimoji="0" lang="vi-VN" sz="4400" b="1" i="0" u="none" strike="noStrike" kern="1200" cap="none" spc="0" normalizeH="0" baseline="0" noProof="0" dirty="0" err="1">
                  <a:ln w="95250">
                    <a:solidFill>
                      <a:srgbClr val="225978"/>
                    </a:solidFill>
                  </a:ln>
                  <a:solidFill>
                    <a:srgbClr val="225978"/>
                  </a:solidFill>
                  <a:effectLst/>
                  <a:uLnTx/>
                  <a:uFillTx/>
                  <a:latin typeface="Calibri" panose="020F0502020204030204" pitchFamily="34" charset="0"/>
                  <a:ea typeface="+mn-ea"/>
                  <a:cs typeface="Calibri" panose="020F0502020204030204" pitchFamily="34" charset="0"/>
                </a:rPr>
                <a:t>Nói</a:t>
              </a:r>
              <a:r>
                <a:rPr kumimoji="0" lang="vi-VN" sz="4400" b="1" i="0" u="none" strike="noStrike" kern="1200" cap="none" spc="0" normalizeH="0" baseline="0" noProof="0" dirty="0">
                  <a:ln w="95250">
                    <a:solidFill>
                      <a:srgbClr val="225978"/>
                    </a:solidFill>
                  </a:ln>
                  <a:solidFill>
                    <a:srgbClr val="225978"/>
                  </a:solidFill>
                  <a:effectLst/>
                  <a:uLnTx/>
                  <a:uFillTx/>
                  <a:latin typeface="Calibri" panose="020F0502020204030204" pitchFamily="34" charset="0"/>
                  <a:ea typeface="+mn-ea"/>
                  <a:cs typeface="Calibri" panose="020F0502020204030204" pitchFamily="34" charset="0"/>
                </a:rPr>
                <a:t> </a:t>
              </a:r>
              <a:r>
                <a:rPr kumimoji="0" lang="vi-VN" sz="4400" b="1" i="0" u="none" strike="noStrike" kern="1200" cap="none" spc="0" normalizeH="0" baseline="0" noProof="0" dirty="0" err="1">
                  <a:ln w="95250">
                    <a:solidFill>
                      <a:srgbClr val="225978"/>
                    </a:solidFill>
                  </a:ln>
                  <a:solidFill>
                    <a:srgbClr val="225978"/>
                  </a:solidFill>
                  <a:effectLst/>
                  <a:uLnTx/>
                  <a:uFillTx/>
                  <a:latin typeface="Calibri" panose="020F0502020204030204" pitchFamily="34" charset="0"/>
                  <a:ea typeface="+mn-ea"/>
                  <a:cs typeface="Calibri" panose="020F0502020204030204" pitchFamily="34" charset="0"/>
                </a:rPr>
                <a:t>về</a:t>
              </a:r>
              <a:r>
                <a:rPr kumimoji="0" lang="vi-VN" sz="4400" b="1" i="0" u="none" strike="noStrike" kern="1200" cap="none" spc="0" normalizeH="0" baseline="0" noProof="0" dirty="0">
                  <a:ln w="95250">
                    <a:solidFill>
                      <a:srgbClr val="225978"/>
                    </a:solidFill>
                  </a:ln>
                  <a:solidFill>
                    <a:srgbClr val="225978"/>
                  </a:solidFill>
                  <a:effectLst/>
                  <a:uLnTx/>
                  <a:uFillTx/>
                  <a:latin typeface="Calibri" panose="020F0502020204030204" pitchFamily="34" charset="0"/>
                  <a:ea typeface="+mn-ea"/>
                  <a:cs typeface="Calibri" panose="020F0502020204030204" pitchFamily="34" charset="0"/>
                </a:rPr>
                <a:t> </a:t>
              </a:r>
              <a:r>
                <a:rPr kumimoji="0" lang="vi-VN" sz="4400" b="1" i="0" u="none" strike="noStrike" kern="1200" cap="none" spc="0" normalizeH="0" baseline="0" noProof="0" dirty="0" err="1">
                  <a:ln w="95250">
                    <a:solidFill>
                      <a:srgbClr val="225978"/>
                    </a:solidFill>
                  </a:ln>
                  <a:solidFill>
                    <a:srgbClr val="225978"/>
                  </a:solidFill>
                  <a:effectLst/>
                  <a:uLnTx/>
                  <a:uFillTx/>
                  <a:latin typeface="Calibri" panose="020F0502020204030204" pitchFamily="34" charset="0"/>
                  <a:ea typeface="+mn-ea"/>
                  <a:cs typeface="Calibri" panose="020F0502020204030204" pitchFamily="34" charset="0"/>
                </a:rPr>
                <a:t>một</a:t>
              </a:r>
              <a:r>
                <a:rPr kumimoji="0" lang="vi-VN" sz="4400" b="1" i="0" u="none" strike="noStrike" kern="1200" cap="none" spc="0" normalizeH="0" baseline="0" noProof="0" dirty="0">
                  <a:ln w="95250">
                    <a:solidFill>
                      <a:srgbClr val="225978"/>
                    </a:solidFill>
                  </a:ln>
                  <a:solidFill>
                    <a:srgbClr val="225978"/>
                  </a:solidFill>
                  <a:effectLst/>
                  <a:uLnTx/>
                  <a:uFillTx/>
                  <a:latin typeface="Calibri" panose="020F0502020204030204" pitchFamily="34" charset="0"/>
                  <a:ea typeface="+mn-ea"/>
                  <a:cs typeface="Calibri" panose="020F0502020204030204" pitchFamily="34" charset="0"/>
                </a:rPr>
                <a:t> nhân </a:t>
              </a:r>
              <a:r>
                <a:rPr kumimoji="0" lang="vi-VN" sz="4400" b="1" i="0" u="none" strike="noStrike" kern="1200" cap="none" spc="0" normalizeH="0" baseline="0" noProof="0">
                  <a:ln w="95250">
                    <a:solidFill>
                      <a:srgbClr val="225978"/>
                    </a:solidFill>
                  </a:ln>
                  <a:solidFill>
                    <a:srgbClr val="225978"/>
                  </a:solidFill>
                  <a:effectLst/>
                  <a:uLnTx/>
                  <a:uFillTx/>
                  <a:latin typeface="Calibri" panose="020F0502020204030204" pitchFamily="34" charset="0"/>
                  <a:ea typeface="+mn-ea"/>
                  <a:cs typeface="Calibri" panose="020F0502020204030204" pitchFamily="34" charset="0"/>
                </a:rPr>
                <a:t>vật </a:t>
              </a:r>
              <a:r>
                <a:rPr kumimoji="0" lang="vi-VN" sz="4400" b="1" i="0" u="none" strike="noStrike" kern="1200" cap="none" spc="0" normalizeH="0" baseline="0" noProof="0" dirty="0">
                  <a:ln w="95250">
                    <a:solidFill>
                      <a:srgbClr val="225978"/>
                    </a:solidFill>
                  </a:ln>
                  <a:solidFill>
                    <a:srgbClr val="225978"/>
                  </a:solidFill>
                  <a:effectLst/>
                  <a:uLnTx/>
                  <a:uFillTx/>
                  <a:latin typeface="Calibri" panose="020F0502020204030204" pitchFamily="34" charset="0"/>
                  <a:ea typeface="+mn-ea"/>
                  <a:cs typeface="Calibri" panose="020F0502020204030204" pitchFamily="34" charset="0"/>
                </a:rPr>
                <a:t>trong câu </a:t>
              </a:r>
              <a:r>
                <a:rPr kumimoji="0" lang="vi-VN" sz="4400" b="1" i="0" u="none" strike="noStrike" kern="1200" cap="none" spc="0" normalizeH="0" baseline="0" noProof="0" dirty="0" err="1">
                  <a:ln w="95250">
                    <a:solidFill>
                      <a:srgbClr val="225978"/>
                    </a:solidFill>
                  </a:ln>
                  <a:solidFill>
                    <a:srgbClr val="225978"/>
                  </a:solidFill>
                  <a:effectLst/>
                  <a:uLnTx/>
                  <a:uFillTx/>
                  <a:latin typeface="Calibri" panose="020F0502020204030204" pitchFamily="34" charset="0"/>
                  <a:ea typeface="+mn-ea"/>
                  <a:cs typeface="Calibri" panose="020F0502020204030204" pitchFamily="34" charset="0"/>
                </a:rPr>
                <a:t>chuyện</a:t>
              </a:r>
              <a:r>
                <a:rPr kumimoji="0" lang="vi-VN" sz="4400" b="1" i="0" u="none" strike="noStrike" kern="1200" cap="none" spc="0" normalizeH="0" baseline="0" noProof="0" dirty="0">
                  <a:ln w="95250">
                    <a:solidFill>
                      <a:srgbClr val="225978"/>
                    </a:solidFill>
                  </a:ln>
                  <a:solidFill>
                    <a:srgbClr val="225978"/>
                  </a:solidFill>
                  <a:effectLst/>
                  <a:uLnTx/>
                  <a:uFillTx/>
                  <a:latin typeface="Calibri" panose="020F0502020204030204" pitchFamily="34" charset="0"/>
                  <a:ea typeface="+mn-ea"/>
                  <a:cs typeface="Calibri" panose="020F0502020204030204" pitchFamily="34" charset="0"/>
                </a:rPr>
                <a:t> </a:t>
              </a:r>
            </a:p>
          </p:txBody>
        </p:sp>
        <p:sp>
          <p:nvSpPr>
            <p:cNvPr id="14" name="Hộp Văn bản 9">
              <a:extLst>
                <a:ext uri="{FF2B5EF4-FFF2-40B4-BE49-F238E27FC236}">
                  <a16:creationId xmlns:a16="http://schemas.microsoft.com/office/drawing/2014/main" id="{47749FBE-C759-4030-953D-262957F121D0}"/>
                </a:ext>
              </a:extLst>
            </p:cNvPr>
            <p:cNvSpPr txBox="1"/>
            <p:nvPr/>
          </p:nvSpPr>
          <p:spPr>
            <a:xfrm>
              <a:off x="338814" y="320408"/>
              <a:ext cx="565294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solidFill>
                      <a:srgbClr val="4097C8"/>
                    </a:solidFill>
                  </a:ln>
                  <a:solidFill>
                    <a:srgbClr val="8CC0DE"/>
                  </a:solidFill>
                  <a:effectLst/>
                  <a:uLnTx/>
                  <a:uFillTx/>
                  <a:latin typeface="Calibri" panose="020F0502020204030204" pitchFamily="34" charset="0"/>
                  <a:ea typeface="+mn-ea"/>
                  <a:cs typeface="Calibri" panose="020F0502020204030204" pitchFamily="34" charset="0"/>
                </a:rPr>
                <a:t>2. </a:t>
              </a:r>
              <a:r>
                <a:rPr kumimoji="0" lang="vi-VN" sz="4400" b="1" i="0" u="none" strike="noStrike" kern="1200" cap="none" spc="0" normalizeH="0" baseline="0" noProof="0" dirty="0" err="1">
                  <a:ln>
                    <a:solidFill>
                      <a:srgbClr val="4097C8"/>
                    </a:solidFill>
                  </a:ln>
                  <a:solidFill>
                    <a:srgbClr val="8CC0DE"/>
                  </a:solidFill>
                  <a:effectLst/>
                  <a:uLnTx/>
                  <a:uFillTx/>
                  <a:latin typeface="Calibri" panose="020F0502020204030204" pitchFamily="34" charset="0"/>
                  <a:ea typeface="+mn-ea"/>
                  <a:cs typeface="Calibri" panose="020F0502020204030204" pitchFamily="34" charset="0"/>
                </a:rPr>
                <a:t>Nói</a:t>
              </a:r>
              <a:r>
                <a:rPr kumimoji="0" lang="vi-VN" sz="4400" b="1" i="0" u="none" strike="noStrike" kern="1200" cap="none" spc="0" normalizeH="0" baseline="0" noProof="0" dirty="0">
                  <a:ln>
                    <a:solidFill>
                      <a:srgbClr val="4097C8"/>
                    </a:solidFill>
                  </a:ln>
                  <a:solidFill>
                    <a:srgbClr val="8CC0DE"/>
                  </a:solidFill>
                  <a:effectLst/>
                  <a:uLnTx/>
                  <a:uFillTx/>
                  <a:latin typeface="Calibri" panose="020F0502020204030204" pitchFamily="34" charset="0"/>
                  <a:ea typeface="+mn-ea"/>
                  <a:cs typeface="Calibri" panose="020F0502020204030204" pitchFamily="34" charset="0"/>
                </a:rPr>
                <a:t> </a:t>
              </a:r>
              <a:r>
                <a:rPr kumimoji="0" lang="vi-VN" sz="4400" b="1" i="0" u="none" strike="noStrike" kern="1200" cap="none" spc="0" normalizeH="0" baseline="0" noProof="0" dirty="0" err="1">
                  <a:ln>
                    <a:solidFill>
                      <a:srgbClr val="4097C8"/>
                    </a:solidFill>
                  </a:ln>
                  <a:solidFill>
                    <a:srgbClr val="8CC0DE"/>
                  </a:solidFill>
                  <a:effectLst/>
                  <a:uLnTx/>
                  <a:uFillTx/>
                  <a:latin typeface="Calibri" panose="020F0502020204030204" pitchFamily="34" charset="0"/>
                  <a:ea typeface="+mn-ea"/>
                  <a:cs typeface="Calibri" panose="020F0502020204030204" pitchFamily="34" charset="0"/>
                </a:rPr>
                <a:t>về</a:t>
              </a:r>
              <a:r>
                <a:rPr kumimoji="0" lang="vi-VN" sz="4400" b="1" i="0" u="none" strike="noStrike" kern="1200" cap="none" spc="0" normalizeH="0" baseline="0" noProof="0" dirty="0">
                  <a:ln>
                    <a:solidFill>
                      <a:srgbClr val="4097C8"/>
                    </a:solidFill>
                  </a:ln>
                  <a:solidFill>
                    <a:srgbClr val="8CC0DE"/>
                  </a:solidFill>
                  <a:effectLst/>
                  <a:uLnTx/>
                  <a:uFillTx/>
                  <a:latin typeface="Calibri" panose="020F0502020204030204" pitchFamily="34" charset="0"/>
                  <a:ea typeface="+mn-ea"/>
                  <a:cs typeface="Calibri" panose="020F0502020204030204" pitchFamily="34" charset="0"/>
                </a:rPr>
                <a:t> </a:t>
              </a:r>
              <a:r>
                <a:rPr kumimoji="0" lang="vi-VN" sz="4400" b="1" i="0" u="none" strike="noStrike" kern="1200" cap="none" spc="0" normalizeH="0" baseline="0" noProof="0" dirty="0" err="1">
                  <a:ln>
                    <a:solidFill>
                      <a:srgbClr val="4097C8"/>
                    </a:solidFill>
                  </a:ln>
                  <a:solidFill>
                    <a:srgbClr val="8CC0DE"/>
                  </a:solidFill>
                  <a:effectLst/>
                  <a:uLnTx/>
                  <a:uFillTx/>
                  <a:latin typeface="Calibri" panose="020F0502020204030204" pitchFamily="34" charset="0"/>
                  <a:ea typeface="+mn-ea"/>
                  <a:cs typeface="Calibri" panose="020F0502020204030204" pitchFamily="34" charset="0"/>
                </a:rPr>
                <a:t>một</a:t>
              </a:r>
              <a:r>
                <a:rPr kumimoji="0" lang="vi-VN" sz="4400" b="1" i="0" u="none" strike="noStrike" kern="1200" cap="none" spc="0" normalizeH="0" baseline="0" noProof="0" dirty="0">
                  <a:ln>
                    <a:solidFill>
                      <a:srgbClr val="4097C8"/>
                    </a:solidFill>
                  </a:ln>
                  <a:solidFill>
                    <a:srgbClr val="8CC0DE"/>
                  </a:solidFill>
                  <a:effectLst/>
                  <a:uLnTx/>
                  <a:uFillTx/>
                  <a:latin typeface="Calibri" panose="020F0502020204030204" pitchFamily="34" charset="0"/>
                  <a:ea typeface="+mn-ea"/>
                  <a:cs typeface="Calibri" panose="020F0502020204030204" pitchFamily="34" charset="0"/>
                </a:rPr>
                <a:t> nhân </a:t>
              </a:r>
              <a:r>
                <a:rPr kumimoji="0" lang="vi-VN" sz="4400" b="1" i="0" u="none" strike="noStrike" kern="1200" cap="none" spc="0" normalizeH="0" baseline="0" noProof="0">
                  <a:ln>
                    <a:solidFill>
                      <a:srgbClr val="4097C8"/>
                    </a:solidFill>
                  </a:ln>
                  <a:solidFill>
                    <a:srgbClr val="8CC0DE"/>
                  </a:solidFill>
                  <a:effectLst/>
                  <a:uLnTx/>
                  <a:uFillTx/>
                  <a:latin typeface="Calibri" panose="020F0502020204030204" pitchFamily="34" charset="0"/>
                  <a:ea typeface="+mn-ea"/>
                  <a:cs typeface="Calibri" panose="020F0502020204030204" pitchFamily="34" charset="0"/>
                </a:rPr>
                <a:t>vật </a:t>
              </a:r>
              <a:r>
                <a:rPr kumimoji="0" lang="vi-VN" sz="4400" b="1" i="0" u="none" strike="noStrike" kern="1200" cap="none" spc="0" normalizeH="0" baseline="0" noProof="0" dirty="0">
                  <a:ln>
                    <a:solidFill>
                      <a:srgbClr val="4097C8"/>
                    </a:solidFill>
                  </a:ln>
                  <a:solidFill>
                    <a:srgbClr val="8CC0DE"/>
                  </a:solidFill>
                  <a:effectLst/>
                  <a:uLnTx/>
                  <a:uFillTx/>
                  <a:latin typeface="Calibri" panose="020F0502020204030204" pitchFamily="34" charset="0"/>
                  <a:ea typeface="+mn-ea"/>
                  <a:cs typeface="Calibri" panose="020F0502020204030204" pitchFamily="34" charset="0"/>
                </a:rPr>
                <a:t>trong câu </a:t>
              </a:r>
              <a:r>
                <a:rPr kumimoji="0" lang="vi-VN" sz="4400" b="1" i="0" u="none" strike="noStrike" kern="1200" cap="none" spc="0" normalizeH="0" baseline="0" noProof="0" dirty="0" err="1">
                  <a:ln>
                    <a:solidFill>
                      <a:srgbClr val="4097C8"/>
                    </a:solidFill>
                  </a:ln>
                  <a:solidFill>
                    <a:srgbClr val="8CC0DE"/>
                  </a:solidFill>
                  <a:effectLst/>
                  <a:uLnTx/>
                  <a:uFillTx/>
                  <a:latin typeface="Calibri" panose="020F0502020204030204" pitchFamily="34" charset="0"/>
                  <a:ea typeface="+mn-ea"/>
                  <a:cs typeface="Calibri" panose="020F0502020204030204" pitchFamily="34" charset="0"/>
                </a:rPr>
                <a:t>chuyện</a:t>
              </a:r>
              <a:r>
                <a:rPr kumimoji="0" lang="vi-VN" sz="4400" b="1" i="0" u="none" strike="noStrike" kern="1200" cap="none" spc="0" normalizeH="0" baseline="0" noProof="0" dirty="0">
                  <a:ln>
                    <a:solidFill>
                      <a:srgbClr val="4097C8"/>
                    </a:solidFill>
                  </a:ln>
                  <a:solidFill>
                    <a:srgbClr val="8CC0DE"/>
                  </a:solidFill>
                  <a:effectLst/>
                  <a:uLnTx/>
                  <a:uFillTx/>
                  <a:latin typeface="Calibri" panose="020F0502020204030204" pitchFamily="34" charset="0"/>
                  <a:ea typeface="+mn-ea"/>
                  <a:cs typeface="Calibri" panose="020F0502020204030204" pitchFamily="34" charset="0"/>
                </a:rPr>
                <a:t> </a:t>
              </a:r>
            </a:p>
          </p:txBody>
        </p:sp>
      </p:grpSp>
      <p:pic>
        <p:nvPicPr>
          <p:cNvPr id="15" name="Picture 14" descr="Background pattern&#10;&#10;Description automatically generated">
            <a:extLst>
              <a:ext uri="{FF2B5EF4-FFF2-40B4-BE49-F238E27FC236}">
                <a16:creationId xmlns:a16="http://schemas.microsoft.com/office/drawing/2014/main" id="{384E1F3B-3D8C-49B1-BA39-916F46B0A225}"/>
              </a:ext>
            </a:extLst>
          </p:cNvPr>
          <p:cNvPicPr>
            <a:picLocks noChangeAspect="1"/>
          </p:cNvPicPr>
          <p:nvPr/>
        </p:nvPicPr>
        <p:blipFill rotWithShape="1">
          <a:blip r:embed="rId2">
            <a:extLst>
              <a:ext uri="{28A0092B-C50C-407E-A947-70E740481C1C}">
                <a14:useLocalDpi xmlns:a14="http://schemas.microsoft.com/office/drawing/2010/main" val="0"/>
              </a:ext>
            </a:extLst>
          </a:blip>
          <a:srcRect l="66453" t="36450" r="-853" b="38671"/>
          <a:stretch/>
        </p:blipFill>
        <p:spPr>
          <a:xfrm flipH="1">
            <a:off x="3969300" y="4893593"/>
            <a:ext cx="1875412" cy="1277174"/>
          </a:xfrm>
          <a:prstGeom prst="rect">
            <a:avLst/>
          </a:prstGeom>
        </p:spPr>
      </p:pic>
      <p:pic>
        <p:nvPicPr>
          <p:cNvPr id="16" name="Picture 15" descr="Background pattern&#10;&#10;Description automatically generated">
            <a:extLst>
              <a:ext uri="{FF2B5EF4-FFF2-40B4-BE49-F238E27FC236}">
                <a16:creationId xmlns:a16="http://schemas.microsoft.com/office/drawing/2014/main" id="{D3009FD0-3F4E-41DD-B35E-6B4EE7387226}"/>
              </a:ext>
            </a:extLst>
          </p:cNvPr>
          <p:cNvPicPr>
            <a:picLocks noChangeAspect="1"/>
          </p:cNvPicPr>
          <p:nvPr/>
        </p:nvPicPr>
        <p:blipFill rotWithShape="1">
          <a:blip r:embed="rId2">
            <a:extLst>
              <a:ext uri="{28A0092B-C50C-407E-A947-70E740481C1C}">
                <a14:useLocalDpi xmlns:a14="http://schemas.microsoft.com/office/drawing/2010/main" val="0"/>
              </a:ext>
            </a:extLst>
          </a:blip>
          <a:srcRect r="68854" b="71015"/>
          <a:stretch/>
        </p:blipFill>
        <p:spPr>
          <a:xfrm>
            <a:off x="89852" y="1926210"/>
            <a:ext cx="1414676" cy="1239640"/>
          </a:xfrm>
          <a:prstGeom prst="rect">
            <a:avLst/>
          </a:prstGeom>
        </p:spPr>
      </p:pic>
      <p:grpSp>
        <p:nvGrpSpPr>
          <p:cNvPr id="17" name="Group 16">
            <a:extLst>
              <a:ext uri="{FF2B5EF4-FFF2-40B4-BE49-F238E27FC236}">
                <a16:creationId xmlns:a16="http://schemas.microsoft.com/office/drawing/2014/main" id="{067C74CB-5ABD-45B2-8B85-B4821B313EBE}"/>
              </a:ext>
            </a:extLst>
          </p:cNvPr>
          <p:cNvGrpSpPr/>
          <p:nvPr/>
        </p:nvGrpSpPr>
        <p:grpSpPr>
          <a:xfrm>
            <a:off x="5564540" y="392110"/>
            <a:ext cx="2685261" cy="1534100"/>
            <a:chOff x="8501132" y="104689"/>
            <a:chExt cx="2685261" cy="1534100"/>
          </a:xfrm>
        </p:grpSpPr>
        <p:pic>
          <p:nvPicPr>
            <p:cNvPr id="18" name="Picture 17" descr="A picture containing room, gambling house&#10;&#10;Description automatically generated">
              <a:extLst>
                <a:ext uri="{FF2B5EF4-FFF2-40B4-BE49-F238E27FC236}">
                  <a16:creationId xmlns:a16="http://schemas.microsoft.com/office/drawing/2014/main" id="{9296B1C9-377C-4EC3-A497-5FBA1CA713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6437" y="104689"/>
              <a:ext cx="1545363" cy="1534100"/>
            </a:xfrm>
            <a:prstGeom prst="rect">
              <a:avLst/>
            </a:prstGeom>
          </p:spPr>
        </p:pic>
        <p:sp>
          <p:nvSpPr>
            <p:cNvPr id="19" name="Hộp Văn bản 6">
              <a:extLst>
                <a:ext uri="{FF2B5EF4-FFF2-40B4-BE49-F238E27FC236}">
                  <a16:creationId xmlns:a16="http://schemas.microsoft.com/office/drawing/2014/main" id="{9A5DCD0F-493F-4990-A0EC-6F027CEEF407}"/>
                </a:ext>
              </a:extLst>
            </p:cNvPr>
            <p:cNvSpPr txBox="1"/>
            <p:nvPr/>
          </p:nvSpPr>
          <p:spPr>
            <a:xfrm>
              <a:off x="8501132" y="494138"/>
              <a:ext cx="268526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Mẫu</a:t>
              </a:r>
              <a:endParaRPr kumimoji="0" lang="vi-VN"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21" name="TextBox 20">
            <a:extLst>
              <a:ext uri="{FF2B5EF4-FFF2-40B4-BE49-F238E27FC236}">
                <a16:creationId xmlns:a16="http://schemas.microsoft.com/office/drawing/2014/main" id="{20FAC931-DEBE-4137-9E1E-453DC714145E}"/>
              </a:ext>
            </a:extLst>
          </p:cNvPr>
          <p:cNvSpPr txBox="1"/>
          <p:nvPr/>
        </p:nvSpPr>
        <p:spPr>
          <a:xfrm>
            <a:off x="752824" y="3363278"/>
            <a:ext cx="3048075"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Thạch Sanh là một người gan dạ, có tấm lòng nhân hậu</a:t>
            </a:r>
          </a:p>
        </p:txBody>
      </p:sp>
      <p:sp>
        <p:nvSpPr>
          <p:cNvPr id="22" name="TextBox 21">
            <a:extLst>
              <a:ext uri="{FF2B5EF4-FFF2-40B4-BE49-F238E27FC236}">
                <a16:creationId xmlns:a16="http://schemas.microsoft.com/office/drawing/2014/main" id="{4F1BDB3F-384A-48C6-B158-5B7E6DF34496}"/>
              </a:ext>
            </a:extLst>
          </p:cNvPr>
          <p:cNvSpPr txBox="1"/>
          <p:nvPr/>
        </p:nvSpPr>
        <p:spPr>
          <a:xfrm>
            <a:off x="4317305" y="3354578"/>
            <a:ext cx="3431588"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a:solidFill>
                  <a:srgbClr val="333333"/>
                </a:solidFill>
                <a:latin typeface="Calibri" panose="020F0502020204030204" pitchFamily="34" charset="0"/>
                <a:cs typeface="Calibri" panose="020F0502020204030204" pitchFamily="34" charset="0"/>
              </a:rPr>
              <a:t>C</a:t>
            </a:r>
            <a:r>
              <a:rPr kumimoji="0" lang="vi-VN" sz="2800" b="0" i="0" u="none" strike="noStrike" kern="1200" cap="none" spc="0" normalizeH="0" baseline="0" noProof="0">
                <a:ln>
                  <a:noFill/>
                </a:ln>
                <a:solidFill>
                  <a:srgbClr val="333333"/>
                </a:solidFill>
                <a:effectLst/>
                <a:uLnTx/>
                <a:uFillTx/>
                <a:latin typeface="Calibri" panose="020F0502020204030204" pitchFamily="34" charset="0"/>
                <a:ea typeface="+mn-ea"/>
                <a:cs typeface="Calibri" panose="020F0502020204030204" pitchFamily="34" charset="0"/>
              </a:rPr>
              <a:t>hàng có một </a:t>
            </a:r>
            <a:endParaRPr kumimoji="0" lang="en-US" sz="2800" b="0" i="0" u="none" strike="noStrike" kern="1200" cap="none" spc="0" normalizeH="0" baseline="0" noProof="0">
              <a:ln>
                <a:noFill/>
              </a:ln>
              <a:solidFill>
                <a:srgbClr val="333333"/>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333333"/>
                </a:solidFill>
                <a:effectLst/>
                <a:uLnTx/>
                <a:uFillTx/>
                <a:latin typeface="Calibri" panose="020F0502020204030204" pitchFamily="34" charset="0"/>
                <a:ea typeface="+mn-ea"/>
                <a:cs typeface="Calibri" panose="020F0502020204030204" pitchFamily="34" charset="0"/>
              </a:rPr>
              <a:t>tấm</a:t>
            </a:r>
            <a:r>
              <a:rPr kumimoji="0" lang="en-US" sz="2800" b="0" i="0" u="none" strike="noStrike" kern="1200" cap="none" spc="0" normalizeH="0" baseline="0" noProof="0">
                <a:ln>
                  <a:noFill/>
                </a:ln>
                <a:solidFill>
                  <a:srgbClr val="333333"/>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a:ln>
                  <a:noFill/>
                </a:ln>
                <a:solidFill>
                  <a:srgbClr val="333333"/>
                </a:solidFill>
                <a:effectLst/>
                <a:uLnTx/>
                <a:uFillTx/>
                <a:latin typeface="Calibri" panose="020F0502020204030204" pitchFamily="34" charset="0"/>
                <a:ea typeface="+mn-ea"/>
                <a:cs typeface="Calibri" panose="020F0502020204030204" pitchFamily="34" charset="0"/>
              </a:rPr>
              <a:t>lòng nhân hậu, thương người, </a:t>
            </a:r>
            <a:endParaRPr kumimoji="0" lang="en-US" sz="2800" b="0" i="0" u="none" strike="noStrike" kern="1200" cap="none" spc="0" normalizeH="0" baseline="0" noProof="0">
              <a:ln>
                <a:noFill/>
              </a:ln>
              <a:solidFill>
                <a:srgbClr val="333333"/>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333333"/>
                </a:solidFill>
                <a:effectLst/>
                <a:uLnTx/>
                <a:uFillTx/>
                <a:latin typeface="Calibri" panose="020F0502020204030204" pitchFamily="34" charset="0"/>
                <a:ea typeface="+mn-ea"/>
                <a:cs typeface="Calibri" panose="020F0502020204030204" pitchFamily="34" charset="0"/>
              </a:rPr>
              <a:t>trượng nghĩa vô cùng</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3" name="Picture 22" descr="A picture containing flower, plant&#10;&#10;Description automatically generated">
            <a:extLst>
              <a:ext uri="{FF2B5EF4-FFF2-40B4-BE49-F238E27FC236}">
                <a16:creationId xmlns:a16="http://schemas.microsoft.com/office/drawing/2014/main" id="{05674BF6-2657-49B2-9F2C-A90B96B560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54084">
            <a:off x="7712704" y="-550240"/>
            <a:ext cx="6252818" cy="7685007"/>
          </a:xfrm>
          <a:prstGeom prst="rect">
            <a:avLst/>
          </a:prstGeom>
        </p:spPr>
      </p:pic>
      <p:pic>
        <p:nvPicPr>
          <p:cNvPr id="24" name="Picture 2" descr="Đã tìm ra quê của nhân vật Thạch Sanh và Lý Thông!">
            <a:extLst>
              <a:ext uri="{FF2B5EF4-FFF2-40B4-BE49-F238E27FC236}">
                <a16:creationId xmlns:a16="http://schemas.microsoft.com/office/drawing/2014/main" id="{853C6480-C534-454F-8C07-22BB8C1492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97824" y="2491895"/>
            <a:ext cx="4155794" cy="4155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98559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hông có mô tả ảnh.">
            <a:extLst>
              <a:ext uri="{FF2B5EF4-FFF2-40B4-BE49-F238E27FC236}">
                <a16:creationId xmlns:a16="http://schemas.microsoft.com/office/drawing/2014/main" id="{37058B38-1EFD-4220-932C-F5AD872DBE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70EE4FBB-7D65-4562-988E-78685736E3A3}"/>
              </a:ext>
            </a:extLst>
          </p:cNvPr>
          <p:cNvGrpSpPr/>
          <p:nvPr/>
        </p:nvGrpSpPr>
        <p:grpSpPr>
          <a:xfrm>
            <a:off x="1014981" y="1352794"/>
            <a:ext cx="10162038" cy="1446550"/>
            <a:chOff x="338814" y="320408"/>
            <a:chExt cx="5684284" cy="1446550"/>
          </a:xfrm>
        </p:grpSpPr>
        <p:sp>
          <p:nvSpPr>
            <p:cNvPr id="6" name="Hộp Văn bản 9">
              <a:extLst>
                <a:ext uri="{FF2B5EF4-FFF2-40B4-BE49-F238E27FC236}">
                  <a16:creationId xmlns:a16="http://schemas.microsoft.com/office/drawing/2014/main" id="{C112C6B1-F964-408F-A182-A4ABC8A06AF9}"/>
                </a:ext>
              </a:extLst>
            </p:cNvPr>
            <p:cNvSpPr txBox="1"/>
            <p:nvPr/>
          </p:nvSpPr>
          <p:spPr>
            <a:xfrm>
              <a:off x="354485" y="320408"/>
              <a:ext cx="565294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w="215900">
                    <a:solidFill>
                      <a:prstClr val="white"/>
                    </a:solidFill>
                  </a:ln>
                  <a:solidFill>
                    <a:prstClr val="white"/>
                  </a:solidFill>
                  <a:effectLst>
                    <a:outerShdw blurRad="50800" dist="38100" dir="18900000" algn="bl" rotWithShape="0">
                      <a:prstClr val="black">
                        <a:alpha val="40000"/>
                      </a:prstClr>
                    </a:outerShdw>
                  </a:effectLst>
                  <a:uLnTx/>
                  <a:uFillTx/>
                  <a:latin typeface="Calibri" panose="020F0502020204030204" pitchFamily="34" charset="0"/>
                  <a:ea typeface="+mn-ea"/>
                  <a:cs typeface="Calibri" panose="020F0502020204030204" pitchFamily="34" charset="0"/>
                </a:rPr>
                <a:t>2. </a:t>
              </a:r>
              <a:r>
                <a:rPr kumimoji="0" lang="vi-VN" sz="4400" b="1" i="0" u="none" strike="noStrike" kern="1200" cap="none" spc="0" normalizeH="0" baseline="0" noProof="0" dirty="0" err="1">
                  <a:ln w="215900">
                    <a:solidFill>
                      <a:prstClr val="white"/>
                    </a:solidFill>
                  </a:ln>
                  <a:solidFill>
                    <a:prstClr val="white"/>
                  </a:solidFill>
                  <a:effectLst>
                    <a:outerShdw blurRad="50800" dist="38100" dir="18900000" algn="bl" rotWithShape="0">
                      <a:prstClr val="black">
                        <a:alpha val="40000"/>
                      </a:prstClr>
                    </a:outerShdw>
                  </a:effectLst>
                  <a:uLnTx/>
                  <a:uFillTx/>
                  <a:latin typeface="Calibri" panose="020F0502020204030204" pitchFamily="34" charset="0"/>
                  <a:ea typeface="+mn-ea"/>
                  <a:cs typeface="Calibri" panose="020F0502020204030204" pitchFamily="34" charset="0"/>
                </a:rPr>
                <a:t>Nói</a:t>
              </a:r>
              <a:r>
                <a:rPr kumimoji="0" lang="vi-VN" sz="4400" b="1" i="0" u="none" strike="noStrike" kern="1200" cap="none" spc="0" normalizeH="0" baseline="0" noProof="0" dirty="0">
                  <a:ln w="215900">
                    <a:solidFill>
                      <a:prstClr val="white"/>
                    </a:solidFill>
                  </a:ln>
                  <a:solidFill>
                    <a:prstClr val="white"/>
                  </a:solidFill>
                  <a:effectLst>
                    <a:outerShdw blurRad="50800" dist="38100" dir="18900000" algn="bl" rotWithShape="0">
                      <a:prstClr val="black">
                        <a:alpha val="40000"/>
                      </a:prstClr>
                    </a:outerShdw>
                  </a:effectLst>
                  <a:uLnTx/>
                  <a:uFillTx/>
                  <a:latin typeface="Calibri" panose="020F0502020204030204" pitchFamily="34" charset="0"/>
                  <a:ea typeface="+mn-ea"/>
                  <a:cs typeface="Calibri" panose="020F0502020204030204" pitchFamily="34" charset="0"/>
                </a:rPr>
                <a:t> </a:t>
              </a:r>
              <a:r>
                <a:rPr kumimoji="0" lang="vi-VN" sz="4400" b="1" i="0" u="none" strike="noStrike" kern="1200" cap="none" spc="0" normalizeH="0" baseline="0" noProof="0" dirty="0" err="1">
                  <a:ln w="215900">
                    <a:solidFill>
                      <a:prstClr val="white"/>
                    </a:solidFill>
                  </a:ln>
                  <a:solidFill>
                    <a:prstClr val="white"/>
                  </a:solidFill>
                  <a:effectLst>
                    <a:outerShdw blurRad="50800" dist="38100" dir="18900000" algn="bl" rotWithShape="0">
                      <a:prstClr val="black">
                        <a:alpha val="40000"/>
                      </a:prstClr>
                    </a:outerShdw>
                  </a:effectLst>
                  <a:uLnTx/>
                  <a:uFillTx/>
                  <a:latin typeface="Calibri" panose="020F0502020204030204" pitchFamily="34" charset="0"/>
                  <a:ea typeface="+mn-ea"/>
                  <a:cs typeface="Calibri" panose="020F0502020204030204" pitchFamily="34" charset="0"/>
                </a:rPr>
                <a:t>về</a:t>
              </a:r>
              <a:r>
                <a:rPr kumimoji="0" lang="vi-VN" sz="4400" b="1" i="0" u="none" strike="noStrike" kern="1200" cap="none" spc="0" normalizeH="0" baseline="0" noProof="0" dirty="0">
                  <a:ln w="215900">
                    <a:solidFill>
                      <a:prstClr val="white"/>
                    </a:solidFill>
                  </a:ln>
                  <a:solidFill>
                    <a:prstClr val="white"/>
                  </a:solidFill>
                  <a:effectLst>
                    <a:outerShdw blurRad="50800" dist="38100" dir="18900000" algn="bl" rotWithShape="0">
                      <a:prstClr val="black">
                        <a:alpha val="40000"/>
                      </a:prstClr>
                    </a:outerShdw>
                  </a:effectLst>
                  <a:uLnTx/>
                  <a:uFillTx/>
                  <a:latin typeface="Calibri" panose="020F0502020204030204" pitchFamily="34" charset="0"/>
                  <a:ea typeface="+mn-ea"/>
                  <a:cs typeface="Calibri" panose="020F0502020204030204" pitchFamily="34" charset="0"/>
                </a:rPr>
                <a:t> </a:t>
              </a:r>
              <a:r>
                <a:rPr kumimoji="0" lang="vi-VN" sz="4400" b="1" i="0" u="none" strike="noStrike" kern="1200" cap="none" spc="0" normalizeH="0" baseline="0" noProof="0" dirty="0" err="1">
                  <a:ln w="215900">
                    <a:solidFill>
                      <a:prstClr val="white"/>
                    </a:solidFill>
                  </a:ln>
                  <a:solidFill>
                    <a:prstClr val="white"/>
                  </a:solidFill>
                  <a:effectLst>
                    <a:outerShdw blurRad="50800" dist="38100" dir="18900000" algn="bl" rotWithShape="0">
                      <a:prstClr val="black">
                        <a:alpha val="40000"/>
                      </a:prstClr>
                    </a:outerShdw>
                  </a:effectLst>
                  <a:uLnTx/>
                  <a:uFillTx/>
                  <a:latin typeface="Calibri" panose="020F0502020204030204" pitchFamily="34" charset="0"/>
                  <a:ea typeface="+mn-ea"/>
                  <a:cs typeface="Calibri" panose="020F0502020204030204" pitchFamily="34" charset="0"/>
                </a:rPr>
                <a:t>một</a:t>
              </a:r>
              <a:r>
                <a:rPr kumimoji="0" lang="vi-VN" sz="4400" b="1" i="0" u="none" strike="noStrike" kern="1200" cap="none" spc="0" normalizeH="0" baseline="0" noProof="0" dirty="0">
                  <a:ln w="215900">
                    <a:solidFill>
                      <a:prstClr val="white"/>
                    </a:solidFill>
                  </a:ln>
                  <a:solidFill>
                    <a:prstClr val="white"/>
                  </a:solidFill>
                  <a:effectLst>
                    <a:outerShdw blurRad="50800" dist="38100" dir="18900000" algn="bl" rotWithShape="0">
                      <a:prstClr val="black">
                        <a:alpha val="40000"/>
                      </a:prstClr>
                    </a:outerShdw>
                  </a:effectLst>
                  <a:uLnTx/>
                  <a:uFillTx/>
                  <a:latin typeface="Calibri" panose="020F0502020204030204" pitchFamily="34" charset="0"/>
                  <a:ea typeface="+mn-ea"/>
                  <a:cs typeface="Calibri" panose="020F0502020204030204" pitchFamily="34" charset="0"/>
                </a:rPr>
                <a:t> nhân </a:t>
              </a:r>
              <a:r>
                <a:rPr kumimoji="0" lang="vi-VN" sz="4400" b="1" i="0" u="none" strike="noStrike" kern="1200" cap="none" spc="0" normalizeH="0" baseline="0" noProof="0">
                  <a:ln w="215900">
                    <a:solidFill>
                      <a:prstClr val="white"/>
                    </a:solidFill>
                  </a:ln>
                  <a:solidFill>
                    <a:prstClr val="white"/>
                  </a:solidFill>
                  <a:effectLst>
                    <a:outerShdw blurRad="50800" dist="38100" dir="18900000" algn="bl" rotWithShape="0">
                      <a:prstClr val="black">
                        <a:alpha val="40000"/>
                      </a:prstClr>
                    </a:outerShdw>
                  </a:effectLst>
                  <a:uLnTx/>
                  <a:uFillTx/>
                  <a:latin typeface="Calibri" panose="020F0502020204030204" pitchFamily="34" charset="0"/>
                  <a:ea typeface="+mn-ea"/>
                  <a:cs typeface="Calibri" panose="020F0502020204030204" pitchFamily="34" charset="0"/>
                </a:rPr>
                <a:t>vật </a:t>
              </a:r>
              <a:r>
                <a:rPr kumimoji="0" lang="vi-VN" sz="4400" b="1" i="0" u="none" strike="noStrike" kern="1200" cap="none" spc="0" normalizeH="0" baseline="0" noProof="0" dirty="0">
                  <a:ln w="215900">
                    <a:solidFill>
                      <a:prstClr val="white"/>
                    </a:solidFill>
                  </a:ln>
                  <a:solidFill>
                    <a:prstClr val="white"/>
                  </a:solidFill>
                  <a:effectLst>
                    <a:outerShdw blurRad="50800" dist="38100" dir="18900000" algn="bl" rotWithShape="0">
                      <a:prstClr val="black">
                        <a:alpha val="40000"/>
                      </a:prstClr>
                    </a:outerShdw>
                  </a:effectLst>
                  <a:uLnTx/>
                  <a:uFillTx/>
                  <a:latin typeface="Calibri" panose="020F0502020204030204" pitchFamily="34" charset="0"/>
                  <a:ea typeface="+mn-ea"/>
                  <a:cs typeface="Calibri" panose="020F0502020204030204" pitchFamily="34" charset="0"/>
                </a:rPr>
                <a:t>trong câu </a:t>
              </a:r>
              <a:r>
                <a:rPr kumimoji="0" lang="vi-VN" sz="4400" b="1" i="0" u="none" strike="noStrike" kern="1200" cap="none" spc="0" normalizeH="0" baseline="0" noProof="0" dirty="0" err="1">
                  <a:ln w="215900">
                    <a:solidFill>
                      <a:prstClr val="white"/>
                    </a:solidFill>
                  </a:ln>
                  <a:solidFill>
                    <a:prstClr val="white"/>
                  </a:solidFill>
                  <a:effectLst>
                    <a:outerShdw blurRad="50800" dist="38100" dir="18900000" algn="bl" rotWithShape="0">
                      <a:prstClr val="black">
                        <a:alpha val="40000"/>
                      </a:prstClr>
                    </a:outerShdw>
                  </a:effectLst>
                  <a:uLnTx/>
                  <a:uFillTx/>
                  <a:latin typeface="Calibri" panose="020F0502020204030204" pitchFamily="34" charset="0"/>
                  <a:ea typeface="+mn-ea"/>
                  <a:cs typeface="Calibri" panose="020F0502020204030204" pitchFamily="34" charset="0"/>
                </a:rPr>
                <a:t>chuyện</a:t>
              </a:r>
              <a:r>
                <a:rPr kumimoji="0" lang="vi-VN" sz="4400" b="1" i="0" u="none" strike="noStrike" kern="1200" cap="none" spc="0" normalizeH="0" baseline="0" noProof="0" dirty="0">
                  <a:ln w="215900">
                    <a:solidFill>
                      <a:prstClr val="white"/>
                    </a:solidFill>
                  </a:ln>
                  <a:solidFill>
                    <a:prstClr val="white"/>
                  </a:solidFill>
                  <a:effectLst>
                    <a:outerShdw blurRad="50800" dist="38100" dir="18900000" algn="bl" rotWithShape="0">
                      <a:prstClr val="black">
                        <a:alpha val="40000"/>
                      </a:prstClr>
                    </a:outerShdw>
                  </a:effectLst>
                  <a:uLnTx/>
                  <a:uFillTx/>
                  <a:latin typeface="Calibri" panose="020F0502020204030204" pitchFamily="34" charset="0"/>
                  <a:ea typeface="+mn-ea"/>
                  <a:cs typeface="Calibri" panose="020F0502020204030204" pitchFamily="34" charset="0"/>
                </a:rPr>
                <a:t> </a:t>
              </a:r>
            </a:p>
          </p:txBody>
        </p:sp>
        <p:sp>
          <p:nvSpPr>
            <p:cNvPr id="7" name="Hộp Văn bản 9">
              <a:extLst>
                <a:ext uri="{FF2B5EF4-FFF2-40B4-BE49-F238E27FC236}">
                  <a16:creationId xmlns:a16="http://schemas.microsoft.com/office/drawing/2014/main" id="{92F68BD3-DE4C-431E-8D97-7583E68BED33}"/>
                </a:ext>
              </a:extLst>
            </p:cNvPr>
            <p:cNvSpPr txBox="1"/>
            <p:nvPr/>
          </p:nvSpPr>
          <p:spPr>
            <a:xfrm>
              <a:off x="370157" y="320408"/>
              <a:ext cx="565294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w="95250">
                    <a:solidFill>
                      <a:srgbClr val="225978"/>
                    </a:solidFill>
                  </a:ln>
                  <a:solidFill>
                    <a:srgbClr val="225978"/>
                  </a:solidFill>
                  <a:effectLst/>
                  <a:uLnTx/>
                  <a:uFillTx/>
                  <a:latin typeface="Calibri" panose="020F0502020204030204" pitchFamily="34" charset="0"/>
                  <a:ea typeface="+mn-ea"/>
                  <a:cs typeface="Calibri" panose="020F0502020204030204" pitchFamily="34" charset="0"/>
                </a:rPr>
                <a:t>2. </a:t>
              </a:r>
              <a:r>
                <a:rPr kumimoji="0" lang="vi-VN" sz="4400" b="1" i="0" u="none" strike="noStrike" kern="1200" cap="none" spc="0" normalizeH="0" baseline="0" noProof="0" dirty="0" err="1">
                  <a:ln w="95250">
                    <a:solidFill>
                      <a:srgbClr val="225978"/>
                    </a:solidFill>
                  </a:ln>
                  <a:solidFill>
                    <a:srgbClr val="225978"/>
                  </a:solidFill>
                  <a:effectLst/>
                  <a:uLnTx/>
                  <a:uFillTx/>
                  <a:latin typeface="Calibri" panose="020F0502020204030204" pitchFamily="34" charset="0"/>
                  <a:ea typeface="+mn-ea"/>
                  <a:cs typeface="Calibri" panose="020F0502020204030204" pitchFamily="34" charset="0"/>
                </a:rPr>
                <a:t>Nói</a:t>
              </a:r>
              <a:r>
                <a:rPr kumimoji="0" lang="vi-VN" sz="4400" b="1" i="0" u="none" strike="noStrike" kern="1200" cap="none" spc="0" normalizeH="0" baseline="0" noProof="0" dirty="0">
                  <a:ln w="95250">
                    <a:solidFill>
                      <a:srgbClr val="225978"/>
                    </a:solidFill>
                  </a:ln>
                  <a:solidFill>
                    <a:srgbClr val="225978"/>
                  </a:solidFill>
                  <a:effectLst/>
                  <a:uLnTx/>
                  <a:uFillTx/>
                  <a:latin typeface="Calibri" panose="020F0502020204030204" pitchFamily="34" charset="0"/>
                  <a:ea typeface="+mn-ea"/>
                  <a:cs typeface="Calibri" panose="020F0502020204030204" pitchFamily="34" charset="0"/>
                </a:rPr>
                <a:t> </a:t>
              </a:r>
              <a:r>
                <a:rPr kumimoji="0" lang="vi-VN" sz="4400" b="1" i="0" u="none" strike="noStrike" kern="1200" cap="none" spc="0" normalizeH="0" baseline="0" noProof="0" dirty="0" err="1">
                  <a:ln w="95250">
                    <a:solidFill>
                      <a:srgbClr val="225978"/>
                    </a:solidFill>
                  </a:ln>
                  <a:solidFill>
                    <a:srgbClr val="225978"/>
                  </a:solidFill>
                  <a:effectLst/>
                  <a:uLnTx/>
                  <a:uFillTx/>
                  <a:latin typeface="Calibri" panose="020F0502020204030204" pitchFamily="34" charset="0"/>
                  <a:ea typeface="+mn-ea"/>
                  <a:cs typeface="Calibri" panose="020F0502020204030204" pitchFamily="34" charset="0"/>
                </a:rPr>
                <a:t>về</a:t>
              </a:r>
              <a:r>
                <a:rPr kumimoji="0" lang="vi-VN" sz="4400" b="1" i="0" u="none" strike="noStrike" kern="1200" cap="none" spc="0" normalizeH="0" baseline="0" noProof="0" dirty="0">
                  <a:ln w="95250">
                    <a:solidFill>
                      <a:srgbClr val="225978"/>
                    </a:solidFill>
                  </a:ln>
                  <a:solidFill>
                    <a:srgbClr val="225978"/>
                  </a:solidFill>
                  <a:effectLst/>
                  <a:uLnTx/>
                  <a:uFillTx/>
                  <a:latin typeface="Calibri" panose="020F0502020204030204" pitchFamily="34" charset="0"/>
                  <a:ea typeface="+mn-ea"/>
                  <a:cs typeface="Calibri" panose="020F0502020204030204" pitchFamily="34" charset="0"/>
                </a:rPr>
                <a:t> </a:t>
              </a:r>
              <a:r>
                <a:rPr kumimoji="0" lang="vi-VN" sz="4400" b="1" i="0" u="none" strike="noStrike" kern="1200" cap="none" spc="0" normalizeH="0" baseline="0" noProof="0" dirty="0" err="1">
                  <a:ln w="95250">
                    <a:solidFill>
                      <a:srgbClr val="225978"/>
                    </a:solidFill>
                  </a:ln>
                  <a:solidFill>
                    <a:srgbClr val="225978"/>
                  </a:solidFill>
                  <a:effectLst/>
                  <a:uLnTx/>
                  <a:uFillTx/>
                  <a:latin typeface="Calibri" panose="020F0502020204030204" pitchFamily="34" charset="0"/>
                  <a:ea typeface="+mn-ea"/>
                  <a:cs typeface="Calibri" panose="020F0502020204030204" pitchFamily="34" charset="0"/>
                </a:rPr>
                <a:t>một</a:t>
              </a:r>
              <a:r>
                <a:rPr kumimoji="0" lang="vi-VN" sz="4400" b="1" i="0" u="none" strike="noStrike" kern="1200" cap="none" spc="0" normalizeH="0" baseline="0" noProof="0" dirty="0">
                  <a:ln w="95250">
                    <a:solidFill>
                      <a:srgbClr val="225978"/>
                    </a:solidFill>
                  </a:ln>
                  <a:solidFill>
                    <a:srgbClr val="225978"/>
                  </a:solidFill>
                  <a:effectLst/>
                  <a:uLnTx/>
                  <a:uFillTx/>
                  <a:latin typeface="Calibri" panose="020F0502020204030204" pitchFamily="34" charset="0"/>
                  <a:ea typeface="+mn-ea"/>
                  <a:cs typeface="Calibri" panose="020F0502020204030204" pitchFamily="34" charset="0"/>
                </a:rPr>
                <a:t> nhân </a:t>
              </a:r>
              <a:r>
                <a:rPr kumimoji="0" lang="vi-VN" sz="4400" b="1" i="0" u="none" strike="noStrike" kern="1200" cap="none" spc="0" normalizeH="0" baseline="0" noProof="0">
                  <a:ln w="95250">
                    <a:solidFill>
                      <a:srgbClr val="225978"/>
                    </a:solidFill>
                  </a:ln>
                  <a:solidFill>
                    <a:srgbClr val="225978"/>
                  </a:solidFill>
                  <a:effectLst/>
                  <a:uLnTx/>
                  <a:uFillTx/>
                  <a:latin typeface="Calibri" panose="020F0502020204030204" pitchFamily="34" charset="0"/>
                  <a:ea typeface="+mn-ea"/>
                  <a:cs typeface="Calibri" panose="020F0502020204030204" pitchFamily="34" charset="0"/>
                </a:rPr>
                <a:t>vật </a:t>
              </a:r>
              <a:r>
                <a:rPr kumimoji="0" lang="vi-VN" sz="4400" b="1" i="0" u="none" strike="noStrike" kern="1200" cap="none" spc="0" normalizeH="0" baseline="0" noProof="0" dirty="0">
                  <a:ln w="95250">
                    <a:solidFill>
                      <a:srgbClr val="225978"/>
                    </a:solidFill>
                  </a:ln>
                  <a:solidFill>
                    <a:srgbClr val="225978"/>
                  </a:solidFill>
                  <a:effectLst/>
                  <a:uLnTx/>
                  <a:uFillTx/>
                  <a:latin typeface="Calibri" panose="020F0502020204030204" pitchFamily="34" charset="0"/>
                  <a:ea typeface="+mn-ea"/>
                  <a:cs typeface="Calibri" panose="020F0502020204030204" pitchFamily="34" charset="0"/>
                </a:rPr>
                <a:t>trong câu </a:t>
              </a:r>
              <a:r>
                <a:rPr kumimoji="0" lang="vi-VN" sz="4400" b="1" i="0" u="none" strike="noStrike" kern="1200" cap="none" spc="0" normalizeH="0" baseline="0" noProof="0" dirty="0" err="1">
                  <a:ln w="95250">
                    <a:solidFill>
                      <a:srgbClr val="225978"/>
                    </a:solidFill>
                  </a:ln>
                  <a:solidFill>
                    <a:srgbClr val="225978"/>
                  </a:solidFill>
                  <a:effectLst/>
                  <a:uLnTx/>
                  <a:uFillTx/>
                  <a:latin typeface="Calibri" panose="020F0502020204030204" pitchFamily="34" charset="0"/>
                  <a:ea typeface="+mn-ea"/>
                  <a:cs typeface="Calibri" panose="020F0502020204030204" pitchFamily="34" charset="0"/>
                </a:rPr>
                <a:t>chuyện</a:t>
              </a:r>
              <a:r>
                <a:rPr kumimoji="0" lang="vi-VN" sz="4400" b="1" i="0" u="none" strike="noStrike" kern="1200" cap="none" spc="0" normalizeH="0" baseline="0" noProof="0" dirty="0">
                  <a:ln w="95250">
                    <a:solidFill>
                      <a:srgbClr val="225978"/>
                    </a:solidFill>
                  </a:ln>
                  <a:solidFill>
                    <a:srgbClr val="225978"/>
                  </a:solidFill>
                  <a:effectLst/>
                  <a:uLnTx/>
                  <a:uFillTx/>
                  <a:latin typeface="Calibri" panose="020F0502020204030204" pitchFamily="34" charset="0"/>
                  <a:ea typeface="+mn-ea"/>
                  <a:cs typeface="Calibri" panose="020F0502020204030204" pitchFamily="34" charset="0"/>
                </a:rPr>
                <a:t> </a:t>
              </a:r>
            </a:p>
          </p:txBody>
        </p:sp>
        <p:sp>
          <p:nvSpPr>
            <p:cNvPr id="8" name="Hộp Văn bản 9">
              <a:extLst>
                <a:ext uri="{FF2B5EF4-FFF2-40B4-BE49-F238E27FC236}">
                  <a16:creationId xmlns:a16="http://schemas.microsoft.com/office/drawing/2014/main" id="{A68E0331-CDD1-4DA1-B205-8D0F297DF796}"/>
                </a:ext>
              </a:extLst>
            </p:cNvPr>
            <p:cNvSpPr txBox="1"/>
            <p:nvPr/>
          </p:nvSpPr>
          <p:spPr>
            <a:xfrm>
              <a:off x="338814" y="320408"/>
              <a:ext cx="565294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solidFill>
                      <a:srgbClr val="4097C8"/>
                    </a:solidFill>
                  </a:ln>
                  <a:solidFill>
                    <a:srgbClr val="8CC0DE"/>
                  </a:solidFill>
                  <a:effectLst/>
                  <a:uLnTx/>
                  <a:uFillTx/>
                  <a:latin typeface="Calibri" panose="020F0502020204030204" pitchFamily="34" charset="0"/>
                  <a:ea typeface="+mn-ea"/>
                  <a:cs typeface="Calibri" panose="020F0502020204030204" pitchFamily="34" charset="0"/>
                </a:rPr>
                <a:t>2. </a:t>
              </a:r>
              <a:r>
                <a:rPr kumimoji="0" lang="vi-VN" sz="4400" b="1" i="0" u="none" strike="noStrike" kern="1200" cap="none" spc="0" normalizeH="0" baseline="0" noProof="0" dirty="0" err="1">
                  <a:ln>
                    <a:solidFill>
                      <a:srgbClr val="4097C8"/>
                    </a:solidFill>
                  </a:ln>
                  <a:solidFill>
                    <a:srgbClr val="8CC0DE"/>
                  </a:solidFill>
                  <a:effectLst/>
                  <a:uLnTx/>
                  <a:uFillTx/>
                  <a:latin typeface="Calibri" panose="020F0502020204030204" pitchFamily="34" charset="0"/>
                  <a:ea typeface="+mn-ea"/>
                  <a:cs typeface="Calibri" panose="020F0502020204030204" pitchFamily="34" charset="0"/>
                </a:rPr>
                <a:t>Nói</a:t>
              </a:r>
              <a:r>
                <a:rPr kumimoji="0" lang="vi-VN" sz="4400" b="1" i="0" u="none" strike="noStrike" kern="1200" cap="none" spc="0" normalizeH="0" baseline="0" noProof="0" dirty="0">
                  <a:ln>
                    <a:solidFill>
                      <a:srgbClr val="4097C8"/>
                    </a:solidFill>
                  </a:ln>
                  <a:solidFill>
                    <a:srgbClr val="8CC0DE"/>
                  </a:solidFill>
                  <a:effectLst/>
                  <a:uLnTx/>
                  <a:uFillTx/>
                  <a:latin typeface="Calibri" panose="020F0502020204030204" pitchFamily="34" charset="0"/>
                  <a:ea typeface="+mn-ea"/>
                  <a:cs typeface="Calibri" panose="020F0502020204030204" pitchFamily="34" charset="0"/>
                </a:rPr>
                <a:t> </a:t>
              </a:r>
              <a:r>
                <a:rPr kumimoji="0" lang="vi-VN" sz="4400" b="1" i="0" u="none" strike="noStrike" kern="1200" cap="none" spc="0" normalizeH="0" baseline="0" noProof="0" dirty="0" err="1">
                  <a:ln>
                    <a:solidFill>
                      <a:srgbClr val="4097C8"/>
                    </a:solidFill>
                  </a:ln>
                  <a:solidFill>
                    <a:srgbClr val="8CC0DE"/>
                  </a:solidFill>
                  <a:effectLst/>
                  <a:uLnTx/>
                  <a:uFillTx/>
                  <a:latin typeface="Calibri" panose="020F0502020204030204" pitchFamily="34" charset="0"/>
                  <a:ea typeface="+mn-ea"/>
                  <a:cs typeface="Calibri" panose="020F0502020204030204" pitchFamily="34" charset="0"/>
                </a:rPr>
                <a:t>về</a:t>
              </a:r>
              <a:r>
                <a:rPr kumimoji="0" lang="vi-VN" sz="4400" b="1" i="0" u="none" strike="noStrike" kern="1200" cap="none" spc="0" normalizeH="0" baseline="0" noProof="0" dirty="0">
                  <a:ln>
                    <a:solidFill>
                      <a:srgbClr val="4097C8"/>
                    </a:solidFill>
                  </a:ln>
                  <a:solidFill>
                    <a:srgbClr val="8CC0DE"/>
                  </a:solidFill>
                  <a:effectLst/>
                  <a:uLnTx/>
                  <a:uFillTx/>
                  <a:latin typeface="Calibri" panose="020F0502020204030204" pitchFamily="34" charset="0"/>
                  <a:ea typeface="+mn-ea"/>
                  <a:cs typeface="Calibri" panose="020F0502020204030204" pitchFamily="34" charset="0"/>
                </a:rPr>
                <a:t> </a:t>
              </a:r>
              <a:r>
                <a:rPr kumimoji="0" lang="vi-VN" sz="4400" b="1" i="0" u="none" strike="noStrike" kern="1200" cap="none" spc="0" normalizeH="0" baseline="0" noProof="0" dirty="0" err="1">
                  <a:ln>
                    <a:solidFill>
                      <a:srgbClr val="4097C8"/>
                    </a:solidFill>
                  </a:ln>
                  <a:solidFill>
                    <a:srgbClr val="8CC0DE"/>
                  </a:solidFill>
                  <a:effectLst/>
                  <a:uLnTx/>
                  <a:uFillTx/>
                  <a:latin typeface="Calibri" panose="020F0502020204030204" pitchFamily="34" charset="0"/>
                  <a:ea typeface="+mn-ea"/>
                  <a:cs typeface="Calibri" panose="020F0502020204030204" pitchFamily="34" charset="0"/>
                </a:rPr>
                <a:t>một</a:t>
              </a:r>
              <a:r>
                <a:rPr kumimoji="0" lang="vi-VN" sz="4400" b="1" i="0" u="none" strike="noStrike" kern="1200" cap="none" spc="0" normalizeH="0" baseline="0" noProof="0" dirty="0">
                  <a:ln>
                    <a:solidFill>
                      <a:srgbClr val="4097C8"/>
                    </a:solidFill>
                  </a:ln>
                  <a:solidFill>
                    <a:srgbClr val="8CC0DE"/>
                  </a:solidFill>
                  <a:effectLst/>
                  <a:uLnTx/>
                  <a:uFillTx/>
                  <a:latin typeface="Calibri" panose="020F0502020204030204" pitchFamily="34" charset="0"/>
                  <a:ea typeface="+mn-ea"/>
                  <a:cs typeface="Calibri" panose="020F0502020204030204" pitchFamily="34" charset="0"/>
                </a:rPr>
                <a:t> nhân </a:t>
              </a:r>
              <a:r>
                <a:rPr kumimoji="0" lang="vi-VN" sz="4400" b="1" i="0" u="none" strike="noStrike" kern="1200" cap="none" spc="0" normalizeH="0" baseline="0" noProof="0">
                  <a:ln>
                    <a:solidFill>
                      <a:srgbClr val="4097C8"/>
                    </a:solidFill>
                  </a:ln>
                  <a:solidFill>
                    <a:srgbClr val="8CC0DE"/>
                  </a:solidFill>
                  <a:effectLst/>
                  <a:uLnTx/>
                  <a:uFillTx/>
                  <a:latin typeface="Calibri" panose="020F0502020204030204" pitchFamily="34" charset="0"/>
                  <a:ea typeface="+mn-ea"/>
                  <a:cs typeface="Calibri" panose="020F0502020204030204" pitchFamily="34" charset="0"/>
                </a:rPr>
                <a:t>vật </a:t>
              </a:r>
              <a:r>
                <a:rPr kumimoji="0" lang="vi-VN" sz="4400" b="1" i="0" u="none" strike="noStrike" kern="1200" cap="none" spc="0" normalizeH="0" baseline="0" noProof="0" dirty="0">
                  <a:ln>
                    <a:solidFill>
                      <a:srgbClr val="4097C8"/>
                    </a:solidFill>
                  </a:ln>
                  <a:solidFill>
                    <a:srgbClr val="8CC0DE"/>
                  </a:solidFill>
                  <a:effectLst/>
                  <a:uLnTx/>
                  <a:uFillTx/>
                  <a:latin typeface="Calibri" panose="020F0502020204030204" pitchFamily="34" charset="0"/>
                  <a:ea typeface="+mn-ea"/>
                  <a:cs typeface="Calibri" panose="020F0502020204030204" pitchFamily="34" charset="0"/>
                </a:rPr>
                <a:t>trong câu </a:t>
              </a:r>
              <a:r>
                <a:rPr kumimoji="0" lang="vi-VN" sz="4400" b="1" i="0" u="none" strike="noStrike" kern="1200" cap="none" spc="0" normalizeH="0" baseline="0" noProof="0" dirty="0" err="1">
                  <a:ln>
                    <a:solidFill>
                      <a:srgbClr val="4097C8"/>
                    </a:solidFill>
                  </a:ln>
                  <a:solidFill>
                    <a:srgbClr val="8CC0DE"/>
                  </a:solidFill>
                  <a:effectLst/>
                  <a:uLnTx/>
                  <a:uFillTx/>
                  <a:latin typeface="Calibri" panose="020F0502020204030204" pitchFamily="34" charset="0"/>
                  <a:ea typeface="+mn-ea"/>
                  <a:cs typeface="Calibri" panose="020F0502020204030204" pitchFamily="34" charset="0"/>
                </a:rPr>
                <a:t>chuyện</a:t>
              </a:r>
              <a:r>
                <a:rPr kumimoji="0" lang="vi-VN" sz="4400" b="1" i="0" u="none" strike="noStrike" kern="1200" cap="none" spc="0" normalizeH="0" baseline="0" noProof="0" dirty="0">
                  <a:ln>
                    <a:solidFill>
                      <a:srgbClr val="4097C8"/>
                    </a:solidFill>
                  </a:ln>
                  <a:solidFill>
                    <a:srgbClr val="8CC0DE"/>
                  </a:solidFill>
                  <a:effectLst/>
                  <a:uLnTx/>
                  <a:uFillTx/>
                  <a:latin typeface="Calibri" panose="020F0502020204030204" pitchFamily="34" charset="0"/>
                  <a:ea typeface="+mn-ea"/>
                  <a:cs typeface="Calibri" panose="020F0502020204030204" pitchFamily="34" charset="0"/>
                </a:rPr>
                <a:t> </a:t>
              </a:r>
            </a:p>
          </p:txBody>
        </p:sp>
      </p:grpSp>
      <p:grpSp>
        <p:nvGrpSpPr>
          <p:cNvPr id="9" name="Group 8">
            <a:extLst>
              <a:ext uri="{FF2B5EF4-FFF2-40B4-BE49-F238E27FC236}">
                <a16:creationId xmlns:a16="http://schemas.microsoft.com/office/drawing/2014/main" id="{516F2391-3426-4CDF-BC40-687BED20822D}"/>
              </a:ext>
            </a:extLst>
          </p:cNvPr>
          <p:cNvGrpSpPr/>
          <p:nvPr/>
        </p:nvGrpSpPr>
        <p:grpSpPr>
          <a:xfrm>
            <a:off x="10163332" y="0"/>
            <a:ext cx="2685261" cy="1534100"/>
            <a:chOff x="8501132" y="104689"/>
            <a:chExt cx="2685261" cy="1534100"/>
          </a:xfrm>
        </p:grpSpPr>
        <p:pic>
          <p:nvPicPr>
            <p:cNvPr id="10" name="Picture 9" descr="A picture containing room, gambling house&#10;&#10;Description automatically generated">
              <a:extLst>
                <a:ext uri="{FF2B5EF4-FFF2-40B4-BE49-F238E27FC236}">
                  <a16:creationId xmlns:a16="http://schemas.microsoft.com/office/drawing/2014/main" id="{E598BBCB-BF3C-42A2-82EE-C2801C00AE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6437" y="104689"/>
              <a:ext cx="1545363" cy="1534100"/>
            </a:xfrm>
            <a:prstGeom prst="rect">
              <a:avLst/>
            </a:prstGeom>
          </p:spPr>
        </p:pic>
        <p:sp>
          <p:nvSpPr>
            <p:cNvPr id="11" name="Hộp Văn bản 6">
              <a:extLst>
                <a:ext uri="{FF2B5EF4-FFF2-40B4-BE49-F238E27FC236}">
                  <a16:creationId xmlns:a16="http://schemas.microsoft.com/office/drawing/2014/main" id="{89EAFB45-02F1-43B6-BD2F-5BCD5F0C380A}"/>
                </a:ext>
              </a:extLst>
            </p:cNvPr>
            <p:cNvSpPr txBox="1"/>
            <p:nvPr/>
          </p:nvSpPr>
          <p:spPr>
            <a:xfrm>
              <a:off x="8501132" y="494138"/>
              <a:ext cx="268526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Mẫu</a:t>
              </a:r>
              <a:endParaRPr kumimoji="0" lang="vi-VN"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12" name="TextBox 11">
            <a:extLst>
              <a:ext uri="{FF2B5EF4-FFF2-40B4-BE49-F238E27FC236}">
                <a16:creationId xmlns:a16="http://schemas.microsoft.com/office/drawing/2014/main" id="{82F45304-D6A6-4960-9303-6B1FCA6F9CAB}"/>
              </a:ext>
            </a:extLst>
          </p:cNvPr>
          <p:cNvSpPr txBox="1"/>
          <p:nvPr/>
        </p:nvSpPr>
        <p:spPr>
          <a:xfrm>
            <a:off x="2195765" y="2466481"/>
            <a:ext cx="7856502" cy="2092881"/>
          </a:xfrm>
          <a:prstGeom prst="rect">
            <a:avLst/>
          </a:prstGeom>
          <a:noFill/>
        </p:spPr>
        <p:txBody>
          <a:bodyPr wrap="square">
            <a:spAutoFit/>
          </a:bodyPr>
          <a:lstStyle/>
          <a:p>
            <a:pPr marL="0" marR="0" lvl="0" indent="338138" algn="just" defTabSz="914400" rtl="0" eaLnBrk="1" fontAlgn="auto" latinLnBrk="0" hangingPunct="1">
              <a:lnSpc>
                <a:spcPct val="100000"/>
              </a:lnSpc>
              <a:spcBef>
                <a:spcPts val="0"/>
              </a:spcBef>
              <a:spcAft>
                <a:spcPts val="0"/>
              </a:spcAft>
              <a:buClrTx/>
              <a:buSzTx/>
              <a:buFontTx/>
              <a:buNone/>
              <a:tabLst/>
              <a:defRPr/>
            </a:pPr>
            <a:r>
              <a:rPr lang="en-US" sz="2600">
                <a:solidFill>
                  <a:schemeClr val="accent5">
                    <a:lumMod val="50000"/>
                  </a:schemeClr>
                </a:solidFill>
                <a:latin typeface="Calibri" panose="020F0502020204030204" pitchFamily="34" charset="0"/>
                <a:cs typeface="Calibri" panose="020F0502020204030204" pitchFamily="34" charset="0"/>
              </a:rPr>
              <a:t>C</a:t>
            </a:r>
            <a:r>
              <a:rPr kumimoji="0" lang="vi-VN" sz="2600" b="0" i="0" u="none" strike="noStrike" kern="1200" cap="none" spc="0" normalizeH="0" baseline="0" noProof="0">
                <a:ln>
                  <a:noFill/>
                </a:ln>
                <a:solidFill>
                  <a:schemeClr val="accent5">
                    <a:lumMod val="50000"/>
                  </a:schemeClr>
                </a:solidFill>
                <a:effectLst/>
                <a:uLnTx/>
                <a:uFillTx/>
                <a:latin typeface="Calibri" panose="020F0502020204030204" pitchFamily="34" charset="0"/>
                <a:ea typeface="+mn-ea"/>
                <a:cs typeface="Calibri" panose="020F0502020204030204" pitchFamily="34" charset="0"/>
              </a:rPr>
              <a:t>hàng Thạch Sanh </a:t>
            </a:r>
            <a:r>
              <a:rPr lang="en-US" sz="2600">
                <a:solidFill>
                  <a:srgbClr val="333333"/>
                </a:solidFill>
                <a:latin typeface="Calibri" panose="020F0502020204030204" pitchFamily="34" charset="0"/>
                <a:cs typeface="Calibri" panose="020F0502020204030204" pitchFamily="34" charset="0"/>
              </a:rPr>
              <a:t>trong truyện </a:t>
            </a:r>
            <a:r>
              <a:rPr lang="en-US" sz="2600">
                <a:solidFill>
                  <a:srgbClr val="FF0000"/>
                </a:solidFill>
                <a:latin typeface="Calibri" panose="020F0502020204030204" pitchFamily="34" charset="0"/>
                <a:cs typeface="Calibri" panose="020F0502020204030204" pitchFamily="34" charset="0"/>
              </a:rPr>
              <a:t>cổ tích Thạch Sanh </a:t>
            </a:r>
            <a:r>
              <a:rPr kumimoji="0" lang="en-US" sz="2600" b="0" i="0" u="none" strike="noStrike" kern="1200" cap="none" spc="0" normalizeH="0" baseline="0" noProof="0">
                <a:ln>
                  <a:noFill/>
                </a:ln>
                <a:solidFill>
                  <a:srgbClr val="333333"/>
                </a:solidFill>
                <a:effectLst/>
                <a:uLnTx/>
                <a:uFillTx/>
                <a:latin typeface="Calibri" panose="020F0502020204030204" pitchFamily="34" charset="0"/>
                <a:ea typeface="+mn-ea"/>
                <a:cs typeface="Calibri" panose="020F0502020204030204" pitchFamily="34" charset="0"/>
              </a:rPr>
              <a:t>là nhân vật </a:t>
            </a:r>
            <a:r>
              <a:rPr kumimoji="0" lang="vi-VN" sz="2600" b="0" i="0" u="none" strike="noStrike" kern="1200" cap="none" spc="0" normalizeH="0" baseline="0" noProof="0">
                <a:ln>
                  <a:noFill/>
                </a:ln>
                <a:solidFill>
                  <a:srgbClr val="333333"/>
                </a:solidFill>
                <a:effectLst/>
                <a:uLnTx/>
                <a:uFillTx/>
                <a:latin typeface="Calibri" panose="020F0502020204030204" pitchFamily="34" charset="0"/>
                <a:ea typeface="+mn-ea"/>
                <a:cs typeface="Calibri" panose="020F0502020204030204" pitchFamily="34" charset="0"/>
              </a:rPr>
              <a:t>mà em yêu quý và ngưỡng mộ nhất. </a:t>
            </a:r>
            <a:r>
              <a:rPr kumimoji="0" lang="vi-VN" sz="2600" b="0" i="0" u="none" strike="noStrike" kern="1200" cap="none" spc="0" normalizeH="0" baseline="0" noProof="0">
                <a:ln>
                  <a:noFill/>
                </a:ln>
                <a:solidFill>
                  <a:schemeClr val="accent4">
                    <a:lumMod val="75000"/>
                  </a:schemeClr>
                </a:solidFill>
                <a:effectLst/>
                <a:uLnTx/>
                <a:uFillTx/>
                <a:latin typeface="Calibri" panose="020F0502020204030204" pitchFamily="34" charset="0"/>
                <a:ea typeface="+mn-ea"/>
                <a:cs typeface="Calibri" panose="020F0502020204030204" pitchFamily="34" charset="0"/>
              </a:rPr>
              <a:t>Vì chàng có một tấm lòng nhân hậu, thương người, trượng nghĩa vô cùng. Dù trong hoàn cảnh khó khăn, nguy hiểm, dù trải qua bao thử thách cam go vẫn không đổi thay. </a:t>
            </a:r>
            <a:endParaRPr kumimoji="0" lang="en-US" sz="2600" b="0" i="0" u="none" strike="noStrike" kern="1200" cap="none" spc="0" normalizeH="0" baseline="0" noProof="0">
              <a:ln>
                <a:noFill/>
              </a:ln>
              <a:solidFill>
                <a:schemeClr val="accent4">
                  <a:lumMod val="75000"/>
                </a:schemeClr>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6486052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6">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335E03A7-94EF-4304-8843-A55E0B168060}">
  <we:reference id="wa200003157" version="1.0.0.0" store="en-US" storeType="OMEX"/>
  <we:alternateReferences>
    <we:reference id="wa200003157" version="1.0.0.0" store="WA200003157"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541</TotalTime>
  <Words>690</Words>
  <Application>Microsoft Office PowerPoint</Application>
  <PresentationFormat>Widescreen</PresentationFormat>
  <Paragraphs>88</Paragraphs>
  <Slides>12</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#9Slide05 Phobia</vt:lpstr>
      <vt:lpstr>#9Slide05 SVNClementine</vt:lpstr>
      <vt:lpstr>#9Slide07 SVNBeachwood Sans</vt:lpstr>
      <vt:lpstr>Arial</vt:lpstr>
      <vt:lpstr>Calibri</vt:lpstr>
      <vt:lpstr>iCiel Nabila</vt:lpstr>
      <vt:lpstr>SVN-Poky's</vt:lpstr>
      <vt:lpstr>Times New Roman</vt:lpstr>
      <vt:lpstr>UTM Cookies</vt:lpstr>
      <vt:lpstr>UVN Banh Mi</vt:lpstr>
      <vt:lpstr>Chủ đề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VĂN HỒ THU NGUYỆT</dc:creator>
  <cp:lastModifiedBy>Phạm Minh Trường [GV]</cp:lastModifiedBy>
  <cp:revision>8</cp:revision>
  <dcterms:created xsi:type="dcterms:W3CDTF">2022-11-05T16:36:35Z</dcterms:created>
  <dcterms:modified xsi:type="dcterms:W3CDTF">2022-12-19T03:49:45Z</dcterms:modified>
</cp:coreProperties>
</file>